
<file path=[Content_Types].xml><?xml version="1.0" encoding="utf-8"?>
<Types xmlns="http://schemas.openxmlformats.org/package/2006/content-types">
  <Default Extension="xml" ContentType="application/xml"/>
  <Default Extension="png" ContentType="image/png"/>
  <Default Extension="jpeg" ContentType="image/jpeg"/>
  <Default Extension="jfif" ContentType="image/jpeg"/>
  <Default Extension="emf" ContentType="image/x-emf"/>
  <Default Extension="jpg" ContentType="image/jpeg"/>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embeddings/oleObject1.bin" ContentType="application/vnd.openxmlformats-officedocument.oleObject"/>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embeddings/oleObject2.bin" ContentType="application/vnd.openxmlformats-officedocument.oleObject"/>
  <Override PartName="/ppt/embeddings/oleObject3.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689" r:id="rId3"/>
    <p:sldMasterId id="2147483702" r:id="rId4"/>
  </p:sldMasterIdLst>
  <p:notesMasterIdLst>
    <p:notesMasterId r:id="rId51"/>
  </p:notesMasterIdLst>
  <p:sldIdLst>
    <p:sldId id="256" r:id="rId5"/>
    <p:sldId id="288" r:id="rId6"/>
    <p:sldId id="289" r:id="rId7"/>
    <p:sldId id="257" r:id="rId8"/>
    <p:sldId id="258" r:id="rId9"/>
    <p:sldId id="259" r:id="rId10"/>
    <p:sldId id="287" r:id="rId11"/>
    <p:sldId id="260" r:id="rId12"/>
    <p:sldId id="261" r:id="rId13"/>
    <p:sldId id="262" r:id="rId14"/>
    <p:sldId id="263" r:id="rId15"/>
    <p:sldId id="264" r:id="rId16"/>
    <p:sldId id="265" r:id="rId17"/>
    <p:sldId id="266" r:id="rId18"/>
    <p:sldId id="267" r:id="rId19"/>
    <p:sldId id="291" r:id="rId20"/>
    <p:sldId id="307" r:id="rId21"/>
    <p:sldId id="269" r:id="rId22"/>
    <p:sldId id="292" r:id="rId23"/>
    <p:sldId id="293" r:id="rId24"/>
    <p:sldId id="294" r:id="rId25"/>
    <p:sldId id="295" r:id="rId26"/>
    <p:sldId id="296" r:id="rId27"/>
    <p:sldId id="297" r:id="rId28"/>
    <p:sldId id="298" r:id="rId29"/>
    <p:sldId id="299" r:id="rId30"/>
    <p:sldId id="300" r:id="rId31"/>
    <p:sldId id="301" r:id="rId32"/>
    <p:sldId id="302" r:id="rId33"/>
    <p:sldId id="303" r:id="rId34"/>
    <p:sldId id="304" r:id="rId35"/>
    <p:sldId id="305" r:id="rId36"/>
    <p:sldId id="270" r:id="rId37"/>
    <p:sldId id="271" r:id="rId38"/>
    <p:sldId id="272" r:id="rId39"/>
    <p:sldId id="273" r:id="rId40"/>
    <p:sldId id="274" r:id="rId41"/>
    <p:sldId id="275" r:id="rId42"/>
    <p:sldId id="276" r:id="rId43"/>
    <p:sldId id="277" r:id="rId44"/>
    <p:sldId id="278" r:id="rId45"/>
    <p:sldId id="279" r:id="rId46"/>
    <p:sldId id="280" r:id="rId47"/>
    <p:sldId id="281" r:id="rId48"/>
    <p:sldId id="306" r:id="rId49"/>
    <p:sldId id="282" r:id="rId5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25" autoAdjust="0"/>
    <p:restoredTop sz="92757" autoAdjust="0"/>
  </p:normalViewPr>
  <p:slideViewPr>
    <p:cSldViewPr snapToGrid="0" snapToObjects="1">
      <p:cViewPr>
        <p:scale>
          <a:sx n="100" d="100"/>
          <a:sy n="100" d="100"/>
        </p:scale>
        <p:origin x="-1368" y="-8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50" Type="http://schemas.openxmlformats.org/officeDocument/2006/relationships/slide" Target="slides/slide46.xml"/><Relationship Id="rId51" Type="http://schemas.openxmlformats.org/officeDocument/2006/relationships/notesMaster" Target="notesMasters/notesMaster1.xml"/><Relationship Id="rId52" Type="http://schemas.openxmlformats.org/officeDocument/2006/relationships/printerSettings" Target="printerSettings/printerSettings1.bin"/><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008595-9806-4E17-B736-F411D8523972}" type="datetimeFigureOut">
              <a:rPr lang="en-US" smtClean="0"/>
              <a:t>1/17/18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87C41A-D1A4-4182-8821-512FDE13C1D7}" type="slidenum">
              <a:rPr lang="en-US" smtClean="0"/>
              <a:t>‹#›</a:t>
            </a:fld>
            <a:endParaRPr lang="en-US"/>
          </a:p>
        </p:txBody>
      </p:sp>
    </p:spTree>
    <p:extLst>
      <p:ext uri="{BB962C8B-B14F-4D97-AF65-F5344CB8AC3E}">
        <p14:creationId xmlns:p14="http://schemas.microsoft.com/office/powerpoint/2010/main" val="2041314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From Hawken, Pettersson, Mootz, and Anderson (2005). Copyright by The Guilford Press. Permission to reproduce this handout is granted to purchasers of the DVD for personal use only (see License to Reproduce Downloadable Files for details).  </a:t>
            </a:r>
          </a:p>
        </p:txBody>
      </p:sp>
      <p:sp>
        <p:nvSpPr>
          <p:cNvPr id="6349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ED84E27-6B77-4F0B-B286-669FD6FDE976}" type="slidenum">
              <a:rPr lang="en-US" smtClean="0"/>
              <a:pPr fontAlgn="base">
                <a:spcBef>
                  <a:spcPct val="0"/>
                </a:spcBef>
                <a:spcAft>
                  <a:spcPct val="0"/>
                </a:spcAft>
                <a:defRPr/>
              </a:pPr>
              <a:t>7</a:t>
            </a:fld>
            <a:endParaRPr lang="en-US" smtClean="0"/>
          </a:p>
        </p:txBody>
      </p:sp>
      <p:sp>
        <p:nvSpPr>
          <p:cNvPr id="4608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608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228600" indent="-228600" eaLnBrk="1" hangingPunct="1">
              <a:lnSpc>
                <a:spcPct val="80000"/>
              </a:lnSpc>
              <a:spcBef>
                <a:spcPct val="0"/>
              </a:spcBef>
              <a:buFontTx/>
              <a:buAutoNum type="arabicParenR"/>
            </a:pPr>
            <a:r>
              <a:rPr lang="en-US" sz="800" smtClean="0"/>
              <a:t>Student recommended for BEP by Teacher, parent, other school personnel?</a:t>
            </a:r>
          </a:p>
          <a:p>
            <a:pPr marL="228600" indent="-228600" eaLnBrk="1" hangingPunct="1">
              <a:lnSpc>
                <a:spcPct val="80000"/>
              </a:lnSpc>
              <a:spcBef>
                <a:spcPct val="0"/>
              </a:spcBef>
              <a:buFontTx/>
              <a:buAutoNum type="arabicParenR"/>
            </a:pPr>
            <a:r>
              <a:rPr lang="en-US" sz="800" smtClean="0"/>
              <a:t> Prior to BEP implementation- meeting with Counselor, parent and student</a:t>
            </a:r>
          </a:p>
          <a:p>
            <a:pPr marL="228600" indent="-228600" eaLnBrk="1" hangingPunct="1">
              <a:lnSpc>
                <a:spcPct val="80000"/>
              </a:lnSpc>
              <a:spcBef>
                <a:spcPct val="0"/>
              </a:spcBef>
            </a:pPr>
            <a:r>
              <a:rPr lang="en-US" sz="800" smtClean="0"/>
              <a:t>   Go over expectations for each party (parent, school, and student)</a:t>
            </a:r>
          </a:p>
          <a:p>
            <a:pPr marL="228600" indent="-228600" eaLnBrk="1" hangingPunct="1">
              <a:lnSpc>
                <a:spcPct val="80000"/>
              </a:lnSpc>
              <a:spcBef>
                <a:spcPct val="0"/>
              </a:spcBef>
            </a:pPr>
            <a:r>
              <a:rPr lang="en-US" sz="800" smtClean="0"/>
              <a:t>   Set goal</a:t>
            </a:r>
          </a:p>
          <a:p>
            <a:pPr marL="228600" indent="-228600" eaLnBrk="1" hangingPunct="1">
              <a:lnSpc>
                <a:spcPct val="80000"/>
              </a:lnSpc>
              <a:spcBef>
                <a:spcPct val="0"/>
              </a:spcBef>
            </a:pPr>
            <a:r>
              <a:rPr lang="en-US" sz="800" smtClean="0"/>
              <a:t>    Sometimes contract is signed (I don’t know if you this was ever used Kelly)</a:t>
            </a:r>
          </a:p>
          <a:p>
            <a:pPr marL="228600" indent="-228600" eaLnBrk="1" hangingPunct="1">
              <a:lnSpc>
                <a:spcPct val="80000"/>
              </a:lnSpc>
              <a:spcBef>
                <a:spcPct val="0"/>
              </a:spcBef>
            </a:pPr>
            <a:r>
              <a:rPr lang="en-US" sz="800" smtClean="0"/>
              <a:t>3) BEP Implemented</a:t>
            </a:r>
          </a:p>
          <a:p>
            <a:pPr marL="228600" indent="-228600" eaLnBrk="1" hangingPunct="1">
              <a:lnSpc>
                <a:spcPct val="80000"/>
              </a:lnSpc>
              <a:spcBef>
                <a:spcPct val="0"/>
              </a:spcBef>
            </a:pPr>
            <a:r>
              <a:rPr lang="en-US" sz="800" smtClean="0"/>
              <a:t>4) Morning check-in</a:t>
            </a:r>
          </a:p>
          <a:p>
            <a:pPr marL="228600" indent="-228600" eaLnBrk="1" hangingPunct="1">
              <a:lnSpc>
                <a:spcPct val="80000"/>
              </a:lnSpc>
              <a:spcBef>
                <a:spcPct val="0"/>
              </a:spcBef>
            </a:pPr>
            <a:r>
              <a:rPr lang="en-US" sz="800" smtClean="0"/>
              <a:t>	What did you check for?  Pencil, binder, agenda, BEP form from day before</a:t>
            </a:r>
          </a:p>
          <a:p>
            <a:pPr marL="228600" indent="-228600" eaLnBrk="1" hangingPunct="1">
              <a:lnSpc>
                <a:spcPct val="80000"/>
              </a:lnSpc>
              <a:spcBef>
                <a:spcPct val="0"/>
              </a:spcBef>
            </a:pPr>
            <a:r>
              <a:rPr lang="en-US" sz="800" smtClean="0"/>
              <a:t>	Gave students supplies if they did not have them to help them be successful</a:t>
            </a:r>
          </a:p>
          <a:p>
            <a:pPr marL="228600" indent="-228600" eaLnBrk="1" hangingPunct="1">
              <a:lnSpc>
                <a:spcPct val="80000"/>
              </a:lnSpc>
              <a:spcBef>
                <a:spcPct val="0"/>
              </a:spcBef>
            </a:pPr>
            <a:r>
              <a:rPr lang="en-US" sz="800" smtClean="0"/>
              <a:t>	BEP Daily progress report given (can flip to next slide to show)</a:t>
            </a:r>
          </a:p>
          <a:p>
            <a:pPr marL="228600" indent="-228600" eaLnBrk="1" hangingPunct="1">
              <a:lnSpc>
                <a:spcPct val="80000"/>
              </a:lnSpc>
              <a:spcBef>
                <a:spcPct val="0"/>
              </a:spcBef>
            </a:pPr>
            <a:r>
              <a:rPr lang="en-US" sz="800" smtClean="0"/>
              <a:t>Teacher Feedback</a:t>
            </a:r>
          </a:p>
          <a:p>
            <a:pPr marL="228600" indent="-228600" eaLnBrk="1" hangingPunct="1">
              <a:lnSpc>
                <a:spcPct val="80000"/>
              </a:lnSpc>
              <a:spcBef>
                <a:spcPct val="0"/>
              </a:spcBef>
            </a:pPr>
            <a:r>
              <a:rPr lang="en-US" sz="800" smtClean="0"/>
              <a:t>	Student carries card to teachers</a:t>
            </a:r>
          </a:p>
          <a:p>
            <a:pPr marL="228600" indent="-228600" eaLnBrk="1" hangingPunct="1">
              <a:lnSpc>
                <a:spcPct val="80000"/>
              </a:lnSpc>
              <a:spcBef>
                <a:spcPct val="0"/>
              </a:spcBef>
            </a:pPr>
            <a:r>
              <a:rPr lang="en-US" sz="800" smtClean="0"/>
              <a:t>	Teachers have been trained to provide some sort of positive interaction upon 	receiving the card</a:t>
            </a:r>
          </a:p>
          <a:p>
            <a:pPr marL="228600" indent="-228600" eaLnBrk="1" hangingPunct="1">
              <a:lnSpc>
                <a:spcPct val="80000"/>
              </a:lnSpc>
              <a:spcBef>
                <a:spcPct val="0"/>
              </a:spcBef>
            </a:pPr>
            <a:r>
              <a:rPr lang="en-US" sz="800" smtClean="0"/>
              <a:t>	-Teachers have also been trained not to use the system as punishment- no 	nagging</a:t>
            </a:r>
          </a:p>
          <a:p>
            <a:pPr marL="228600" indent="-228600" eaLnBrk="1" hangingPunct="1">
              <a:lnSpc>
                <a:spcPct val="80000"/>
              </a:lnSpc>
              <a:spcBef>
                <a:spcPct val="0"/>
              </a:spcBef>
            </a:pPr>
            <a:r>
              <a:rPr lang="en-US" sz="800" smtClean="0"/>
              <a:t>Afternoon check-out</a:t>
            </a:r>
          </a:p>
          <a:p>
            <a:pPr marL="228600" indent="-228600" eaLnBrk="1" hangingPunct="1">
              <a:lnSpc>
                <a:spcPct val="80000"/>
              </a:lnSpc>
              <a:spcBef>
                <a:spcPct val="0"/>
              </a:spcBef>
            </a:pPr>
            <a:r>
              <a:rPr lang="en-US" sz="800" smtClean="0"/>
              <a:t>	BEP coordinator checks for goal</a:t>
            </a:r>
          </a:p>
          <a:p>
            <a:pPr marL="228600" indent="-228600" eaLnBrk="1" hangingPunct="1">
              <a:lnSpc>
                <a:spcPct val="80000"/>
              </a:lnSpc>
              <a:spcBef>
                <a:spcPct val="0"/>
              </a:spcBef>
            </a:pPr>
            <a:r>
              <a:rPr lang="en-US" sz="800" smtClean="0"/>
              <a:t>	Reinforcement for checking out (High 5)</a:t>
            </a:r>
          </a:p>
          <a:p>
            <a:pPr marL="228600" indent="-228600" eaLnBrk="1" hangingPunct="1">
              <a:lnSpc>
                <a:spcPct val="80000"/>
              </a:lnSpc>
              <a:spcBef>
                <a:spcPct val="0"/>
              </a:spcBef>
            </a:pPr>
            <a:r>
              <a:rPr lang="en-US" sz="800" smtClean="0"/>
              <a:t>	Bigger reinforcement for checking out and meeting goal (snack)</a:t>
            </a:r>
          </a:p>
          <a:p>
            <a:pPr marL="228600" indent="-228600" eaLnBrk="1" hangingPunct="1">
              <a:lnSpc>
                <a:spcPct val="80000"/>
              </a:lnSpc>
              <a:spcBef>
                <a:spcPct val="0"/>
              </a:spcBef>
            </a:pPr>
            <a:r>
              <a:rPr lang="en-US" sz="800" smtClean="0"/>
              <a:t>Parent Feedback</a:t>
            </a:r>
          </a:p>
          <a:p>
            <a:pPr marL="228600" indent="-228600" eaLnBrk="1" hangingPunct="1">
              <a:lnSpc>
                <a:spcPct val="80000"/>
              </a:lnSpc>
              <a:spcBef>
                <a:spcPct val="0"/>
              </a:spcBef>
            </a:pPr>
            <a:r>
              <a:rPr lang="en-US" sz="800" smtClean="0"/>
              <a:t>	Send home- student gets feedback from parent</a:t>
            </a:r>
          </a:p>
          <a:p>
            <a:pPr marL="228600" indent="-228600" eaLnBrk="1" hangingPunct="1">
              <a:lnSpc>
                <a:spcPct val="80000"/>
              </a:lnSpc>
              <a:spcBef>
                <a:spcPct val="0"/>
              </a:spcBef>
            </a:pPr>
            <a:r>
              <a:rPr lang="en-US" sz="800" smtClean="0"/>
              <a:t>	Student brings back form signed the next day</a:t>
            </a:r>
          </a:p>
          <a:p>
            <a:pPr marL="228600" indent="-228600" eaLnBrk="1" hangingPunct="1">
              <a:lnSpc>
                <a:spcPct val="80000"/>
              </a:lnSpc>
              <a:spcBef>
                <a:spcPct val="0"/>
              </a:spcBef>
            </a:pPr>
            <a:endParaRPr lang="en-US" sz="800" smtClean="0"/>
          </a:p>
          <a:p>
            <a:pPr marL="228600" indent="-228600" eaLnBrk="1" hangingPunct="1">
              <a:lnSpc>
                <a:spcPct val="80000"/>
              </a:lnSpc>
              <a:spcBef>
                <a:spcPct val="0"/>
              </a:spcBef>
            </a:pPr>
            <a:r>
              <a:rPr lang="en-US" sz="800" smtClean="0"/>
              <a:t>BEP Coordinator Summarizes Data for Decision Making</a:t>
            </a:r>
          </a:p>
          <a:p>
            <a:pPr marL="228600" indent="-228600" eaLnBrk="1" hangingPunct="1">
              <a:lnSpc>
                <a:spcPct val="80000"/>
              </a:lnSpc>
              <a:spcBef>
                <a:spcPct val="0"/>
              </a:spcBef>
            </a:pPr>
            <a:r>
              <a:rPr lang="en-US" sz="800" smtClean="0"/>
              <a:t>	Using Quattro pro Spread sheet program- graphs data</a:t>
            </a:r>
          </a:p>
          <a:p>
            <a:pPr marL="228600" indent="-228600" eaLnBrk="1" hangingPunct="1">
              <a:lnSpc>
                <a:spcPct val="80000"/>
              </a:lnSpc>
              <a:spcBef>
                <a:spcPct val="0"/>
              </a:spcBef>
            </a:pPr>
            <a:endParaRPr lang="en-US" sz="800" smtClean="0"/>
          </a:p>
          <a:p>
            <a:pPr marL="228600" indent="-228600" eaLnBrk="1" hangingPunct="1">
              <a:lnSpc>
                <a:spcPct val="80000"/>
              </a:lnSpc>
              <a:spcBef>
                <a:spcPct val="0"/>
              </a:spcBef>
            </a:pPr>
            <a:r>
              <a:rPr lang="en-US" sz="800" smtClean="0"/>
              <a:t>Weekly BEP Meeting</a:t>
            </a:r>
          </a:p>
          <a:p>
            <a:pPr marL="228600" indent="-228600" eaLnBrk="1" hangingPunct="1">
              <a:lnSpc>
                <a:spcPct val="80000"/>
              </a:lnSpc>
              <a:spcBef>
                <a:spcPct val="0"/>
              </a:spcBef>
            </a:pPr>
            <a:r>
              <a:rPr lang="en-US" sz="800" smtClean="0"/>
              <a:t>	½ hour to assess progress</a:t>
            </a:r>
          </a:p>
          <a:p>
            <a:pPr marL="228600" indent="-228600" eaLnBrk="1" hangingPunct="1">
              <a:lnSpc>
                <a:spcPct val="80000"/>
              </a:lnSpc>
              <a:spcBef>
                <a:spcPct val="0"/>
              </a:spcBef>
            </a:pPr>
            <a:r>
              <a:rPr lang="en-US" sz="800" smtClean="0"/>
              <a:t>	who attends meeting</a:t>
            </a:r>
          </a:p>
          <a:p>
            <a:pPr marL="228600" indent="-228600" eaLnBrk="1" hangingPunct="1">
              <a:lnSpc>
                <a:spcPct val="80000"/>
              </a:lnSpc>
              <a:spcBef>
                <a:spcPct val="0"/>
              </a:spcBef>
            </a:pPr>
            <a:r>
              <a:rPr lang="en-US" sz="800" smtClean="0"/>
              <a:t>	decisions made in meeting</a:t>
            </a:r>
          </a:p>
          <a:p>
            <a:pPr marL="228600" indent="-228600" eaLnBrk="1" hangingPunct="1">
              <a:lnSpc>
                <a:spcPct val="80000"/>
              </a:lnSpc>
              <a:spcBef>
                <a:spcPct val="0"/>
              </a:spcBef>
            </a:pPr>
            <a:r>
              <a:rPr lang="en-US" sz="800" smtClean="0"/>
              <a:t>	</a:t>
            </a:r>
          </a:p>
          <a:p>
            <a:pPr marL="228600" indent="-228600" eaLnBrk="1" hangingPunct="1">
              <a:lnSpc>
                <a:spcPct val="80000"/>
              </a:lnSpc>
              <a:spcBef>
                <a:spcPct val="0"/>
              </a:spcBef>
            </a:pPr>
            <a:r>
              <a:rPr lang="en-US" sz="800" smtClean="0"/>
              <a:t>	</a:t>
            </a:r>
          </a:p>
          <a:p>
            <a:pPr marL="228600" indent="-228600" eaLnBrk="1" hangingPunct="1">
              <a:lnSpc>
                <a:spcPct val="80000"/>
              </a:lnSpc>
              <a:spcBef>
                <a:spcPct val="0"/>
              </a:spcBef>
              <a:buFontTx/>
              <a:buAutoNum type="arabicParenR"/>
            </a:pPr>
            <a:endParaRPr lang="en-US" sz="800" smtClean="0"/>
          </a:p>
          <a:p>
            <a:pPr marL="228600" indent="-228600" eaLnBrk="1" hangingPunct="1">
              <a:lnSpc>
                <a:spcPct val="80000"/>
              </a:lnSpc>
              <a:spcBef>
                <a:spcPct val="0"/>
              </a:spcBef>
              <a:buFontTx/>
              <a:buAutoNum type="arabicParenR"/>
            </a:pPr>
            <a:endParaRPr lang="en-US" sz="800" smtClean="0"/>
          </a:p>
        </p:txBody>
      </p:sp>
    </p:spTree>
    <p:extLst>
      <p:ext uri="{BB962C8B-B14F-4D97-AF65-F5344CB8AC3E}">
        <p14:creationId xmlns:p14="http://schemas.microsoft.com/office/powerpoint/2010/main" val="3694364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From Hawken, Pettersson, Mootz, and Anderson (2005). Copyright by The Guilford Press. Permission to reproduce this handout is granted to purchasers of the DVD for personal use only (see License to Reproduce Downloadable Files for details).  </a:t>
            </a:r>
          </a:p>
        </p:txBody>
      </p:sp>
      <p:sp>
        <p:nvSpPr>
          <p:cNvPr id="6349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ED84E27-6B77-4F0B-B286-669FD6FDE976}" type="slidenum">
              <a:rPr lang="en-US" smtClean="0"/>
              <a:pPr fontAlgn="base">
                <a:spcBef>
                  <a:spcPct val="0"/>
                </a:spcBef>
                <a:spcAft>
                  <a:spcPct val="0"/>
                </a:spcAft>
                <a:defRPr/>
              </a:pPr>
              <a:t>17</a:t>
            </a:fld>
            <a:endParaRPr lang="en-US" smtClean="0"/>
          </a:p>
        </p:txBody>
      </p:sp>
      <p:sp>
        <p:nvSpPr>
          <p:cNvPr id="4608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608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228600" indent="-228600" eaLnBrk="1" hangingPunct="1">
              <a:lnSpc>
                <a:spcPct val="80000"/>
              </a:lnSpc>
              <a:spcBef>
                <a:spcPct val="0"/>
              </a:spcBef>
              <a:buFontTx/>
              <a:buAutoNum type="arabicParenR"/>
            </a:pPr>
            <a:r>
              <a:rPr lang="en-US" sz="800" smtClean="0"/>
              <a:t>Student recommended for BEP by Teacher, parent, other school personnel?</a:t>
            </a:r>
          </a:p>
          <a:p>
            <a:pPr marL="228600" indent="-228600" eaLnBrk="1" hangingPunct="1">
              <a:lnSpc>
                <a:spcPct val="80000"/>
              </a:lnSpc>
              <a:spcBef>
                <a:spcPct val="0"/>
              </a:spcBef>
              <a:buFontTx/>
              <a:buAutoNum type="arabicParenR"/>
            </a:pPr>
            <a:r>
              <a:rPr lang="en-US" sz="800" smtClean="0"/>
              <a:t> Prior to BEP implementation- meeting with Counselor, parent and student</a:t>
            </a:r>
          </a:p>
          <a:p>
            <a:pPr marL="228600" indent="-228600" eaLnBrk="1" hangingPunct="1">
              <a:lnSpc>
                <a:spcPct val="80000"/>
              </a:lnSpc>
              <a:spcBef>
                <a:spcPct val="0"/>
              </a:spcBef>
            </a:pPr>
            <a:r>
              <a:rPr lang="en-US" sz="800" smtClean="0"/>
              <a:t>   Go over expectations for each party (parent, school, and student)</a:t>
            </a:r>
          </a:p>
          <a:p>
            <a:pPr marL="228600" indent="-228600" eaLnBrk="1" hangingPunct="1">
              <a:lnSpc>
                <a:spcPct val="80000"/>
              </a:lnSpc>
              <a:spcBef>
                <a:spcPct val="0"/>
              </a:spcBef>
            </a:pPr>
            <a:r>
              <a:rPr lang="en-US" sz="800" smtClean="0"/>
              <a:t>   Set goal</a:t>
            </a:r>
          </a:p>
          <a:p>
            <a:pPr marL="228600" indent="-228600" eaLnBrk="1" hangingPunct="1">
              <a:lnSpc>
                <a:spcPct val="80000"/>
              </a:lnSpc>
              <a:spcBef>
                <a:spcPct val="0"/>
              </a:spcBef>
            </a:pPr>
            <a:r>
              <a:rPr lang="en-US" sz="800" smtClean="0"/>
              <a:t>    Sometimes contract is signed (I don’t know if you this was ever used Kelly)</a:t>
            </a:r>
          </a:p>
          <a:p>
            <a:pPr marL="228600" indent="-228600" eaLnBrk="1" hangingPunct="1">
              <a:lnSpc>
                <a:spcPct val="80000"/>
              </a:lnSpc>
              <a:spcBef>
                <a:spcPct val="0"/>
              </a:spcBef>
            </a:pPr>
            <a:r>
              <a:rPr lang="en-US" sz="800" smtClean="0"/>
              <a:t>3) BEP Implemented</a:t>
            </a:r>
          </a:p>
          <a:p>
            <a:pPr marL="228600" indent="-228600" eaLnBrk="1" hangingPunct="1">
              <a:lnSpc>
                <a:spcPct val="80000"/>
              </a:lnSpc>
              <a:spcBef>
                <a:spcPct val="0"/>
              </a:spcBef>
            </a:pPr>
            <a:r>
              <a:rPr lang="en-US" sz="800" smtClean="0"/>
              <a:t>4) Morning check-in</a:t>
            </a:r>
          </a:p>
          <a:p>
            <a:pPr marL="228600" indent="-228600" eaLnBrk="1" hangingPunct="1">
              <a:lnSpc>
                <a:spcPct val="80000"/>
              </a:lnSpc>
              <a:spcBef>
                <a:spcPct val="0"/>
              </a:spcBef>
            </a:pPr>
            <a:r>
              <a:rPr lang="en-US" sz="800" smtClean="0"/>
              <a:t>	What did you check for?  Pencil, binder, agenda, BEP form from day before</a:t>
            </a:r>
          </a:p>
          <a:p>
            <a:pPr marL="228600" indent="-228600" eaLnBrk="1" hangingPunct="1">
              <a:lnSpc>
                <a:spcPct val="80000"/>
              </a:lnSpc>
              <a:spcBef>
                <a:spcPct val="0"/>
              </a:spcBef>
            </a:pPr>
            <a:r>
              <a:rPr lang="en-US" sz="800" smtClean="0"/>
              <a:t>	Gave students supplies if they did not have them to help them be successful</a:t>
            </a:r>
          </a:p>
          <a:p>
            <a:pPr marL="228600" indent="-228600" eaLnBrk="1" hangingPunct="1">
              <a:lnSpc>
                <a:spcPct val="80000"/>
              </a:lnSpc>
              <a:spcBef>
                <a:spcPct val="0"/>
              </a:spcBef>
            </a:pPr>
            <a:r>
              <a:rPr lang="en-US" sz="800" smtClean="0"/>
              <a:t>	BEP Daily progress report given (can flip to next slide to show)</a:t>
            </a:r>
          </a:p>
          <a:p>
            <a:pPr marL="228600" indent="-228600" eaLnBrk="1" hangingPunct="1">
              <a:lnSpc>
                <a:spcPct val="80000"/>
              </a:lnSpc>
              <a:spcBef>
                <a:spcPct val="0"/>
              </a:spcBef>
            </a:pPr>
            <a:r>
              <a:rPr lang="en-US" sz="800" smtClean="0"/>
              <a:t>Teacher Feedback</a:t>
            </a:r>
          </a:p>
          <a:p>
            <a:pPr marL="228600" indent="-228600" eaLnBrk="1" hangingPunct="1">
              <a:lnSpc>
                <a:spcPct val="80000"/>
              </a:lnSpc>
              <a:spcBef>
                <a:spcPct val="0"/>
              </a:spcBef>
            </a:pPr>
            <a:r>
              <a:rPr lang="en-US" sz="800" smtClean="0"/>
              <a:t>	Student carries card to teachers</a:t>
            </a:r>
          </a:p>
          <a:p>
            <a:pPr marL="228600" indent="-228600" eaLnBrk="1" hangingPunct="1">
              <a:lnSpc>
                <a:spcPct val="80000"/>
              </a:lnSpc>
              <a:spcBef>
                <a:spcPct val="0"/>
              </a:spcBef>
            </a:pPr>
            <a:r>
              <a:rPr lang="en-US" sz="800" smtClean="0"/>
              <a:t>	Teachers have been trained to provide some sort of positive interaction upon 	receiving the card</a:t>
            </a:r>
          </a:p>
          <a:p>
            <a:pPr marL="228600" indent="-228600" eaLnBrk="1" hangingPunct="1">
              <a:lnSpc>
                <a:spcPct val="80000"/>
              </a:lnSpc>
              <a:spcBef>
                <a:spcPct val="0"/>
              </a:spcBef>
            </a:pPr>
            <a:r>
              <a:rPr lang="en-US" sz="800" smtClean="0"/>
              <a:t>	-Teachers have also been trained not to use the system as punishment- no 	nagging</a:t>
            </a:r>
          </a:p>
          <a:p>
            <a:pPr marL="228600" indent="-228600" eaLnBrk="1" hangingPunct="1">
              <a:lnSpc>
                <a:spcPct val="80000"/>
              </a:lnSpc>
              <a:spcBef>
                <a:spcPct val="0"/>
              </a:spcBef>
            </a:pPr>
            <a:r>
              <a:rPr lang="en-US" sz="800" smtClean="0"/>
              <a:t>Afternoon check-out</a:t>
            </a:r>
          </a:p>
          <a:p>
            <a:pPr marL="228600" indent="-228600" eaLnBrk="1" hangingPunct="1">
              <a:lnSpc>
                <a:spcPct val="80000"/>
              </a:lnSpc>
              <a:spcBef>
                <a:spcPct val="0"/>
              </a:spcBef>
            </a:pPr>
            <a:r>
              <a:rPr lang="en-US" sz="800" smtClean="0"/>
              <a:t>	BEP coordinator checks for goal</a:t>
            </a:r>
          </a:p>
          <a:p>
            <a:pPr marL="228600" indent="-228600" eaLnBrk="1" hangingPunct="1">
              <a:lnSpc>
                <a:spcPct val="80000"/>
              </a:lnSpc>
              <a:spcBef>
                <a:spcPct val="0"/>
              </a:spcBef>
            </a:pPr>
            <a:r>
              <a:rPr lang="en-US" sz="800" smtClean="0"/>
              <a:t>	Reinforcement for checking out (High 5)</a:t>
            </a:r>
          </a:p>
          <a:p>
            <a:pPr marL="228600" indent="-228600" eaLnBrk="1" hangingPunct="1">
              <a:lnSpc>
                <a:spcPct val="80000"/>
              </a:lnSpc>
              <a:spcBef>
                <a:spcPct val="0"/>
              </a:spcBef>
            </a:pPr>
            <a:r>
              <a:rPr lang="en-US" sz="800" smtClean="0"/>
              <a:t>	Bigger reinforcement for checking out and meeting goal (snack)</a:t>
            </a:r>
          </a:p>
          <a:p>
            <a:pPr marL="228600" indent="-228600" eaLnBrk="1" hangingPunct="1">
              <a:lnSpc>
                <a:spcPct val="80000"/>
              </a:lnSpc>
              <a:spcBef>
                <a:spcPct val="0"/>
              </a:spcBef>
            </a:pPr>
            <a:r>
              <a:rPr lang="en-US" sz="800" smtClean="0"/>
              <a:t>Parent Feedback</a:t>
            </a:r>
          </a:p>
          <a:p>
            <a:pPr marL="228600" indent="-228600" eaLnBrk="1" hangingPunct="1">
              <a:lnSpc>
                <a:spcPct val="80000"/>
              </a:lnSpc>
              <a:spcBef>
                <a:spcPct val="0"/>
              </a:spcBef>
            </a:pPr>
            <a:r>
              <a:rPr lang="en-US" sz="800" smtClean="0"/>
              <a:t>	Send home- student gets feedback from parent</a:t>
            </a:r>
          </a:p>
          <a:p>
            <a:pPr marL="228600" indent="-228600" eaLnBrk="1" hangingPunct="1">
              <a:lnSpc>
                <a:spcPct val="80000"/>
              </a:lnSpc>
              <a:spcBef>
                <a:spcPct val="0"/>
              </a:spcBef>
            </a:pPr>
            <a:r>
              <a:rPr lang="en-US" sz="800" smtClean="0"/>
              <a:t>	Student brings back form signed the next day</a:t>
            </a:r>
          </a:p>
          <a:p>
            <a:pPr marL="228600" indent="-228600" eaLnBrk="1" hangingPunct="1">
              <a:lnSpc>
                <a:spcPct val="80000"/>
              </a:lnSpc>
              <a:spcBef>
                <a:spcPct val="0"/>
              </a:spcBef>
            </a:pPr>
            <a:endParaRPr lang="en-US" sz="800" smtClean="0"/>
          </a:p>
          <a:p>
            <a:pPr marL="228600" indent="-228600" eaLnBrk="1" hangingPunct="1">
              <a:lnSpc>
                <a:spcPct val="80000"/>
              </a:lnSpc>
              <a:spcBef>
                <a:spcPct val="0"/>
              </a:spcBef>
            </a:pPr>
            <a:r>
              <a:rPr lang="en-US" sz="800" smtClean="0"/>
              <a:t>BEP Coordinator Summarizes Data for Decision Making</a:t>
            </a:r>
          </a:p>
          <a:p>
            <a:pPr marL="228600" indent="-228600" eaLnBrk="1" hangingPunct="1">
              <a:lnSpc>
                <a:spcPct val="80000"/>
              </a:lnSpc>
              <a:spcBef>
                <a:spcPct val="0"/>
              </a:spcBef>
            </a:pPr>
            <a:r>
              <a:rPr lang="en-US" sz="800" smtClean="0"/>
              <a:t>	Using Quattro pro Spread sheet program- graphs data</a:t>
            </a:r>
          </a:p>
          <a:p>
            <a:pPr marL="228600" indent="-228600" eaLnBrk="1" hangingPunct="1">
              <a:lnSpc>
                <a:spcPct val="80000"/>
              </a:lnSpc>
              <a:spcBef>
                <a:spcPct val="0"/>
              </a:spcBef>
            </a:pPr>
            <a:endParaRPr lang="en-US" sz="800" smtClean="0"/>
          </a:p>
          <a:p>
            <a:pPr marL="228600" indent="-228600" eaLnBrk="1" hangingPunct="1">
              <a:lnSpc>
                <a:spcPct val="80000"/>
              </a:lnSpc>
              <a:spcBef>
                <a:spcPct val="0"/>
              </a:spcBef>
            </a:pPr>
            <a:r>
              <a:rPr lang="en-US" sz="800" smtClean="0"/>
              <a:t>Weekly BEP Meeting</a:t>
            </a:r>
          </a:p>
          <a:p>
            <a:pPr marL="228600" indent="-228600" eaLnBrk="1" hangingPunct="1">
              <a:lnSpc>
                <a:spcPct val="80000"/>
              </a:lnSpc>
              <a:spcBef>
                <a:spcPct val="0"/>
              </a:spcBef>
            </a:pPr>
            <a:r>
              <a:rPr lang="en-US" sz="800" smtClean="0"/>
              <a:t>	½ hour to assess progress</a:t>
            </a:r>
          </a:p>
          <a:p>
            <a:pPr marL="228600" indent="-228600" eaLnBrk="1" hangingPunct="1">
              <a:lnSpc>
                <a:spcPct val="80000"/>
              </a:lnSpc>
              <a:spcBef>
                <a:spcPct val="0"/>
              </a:spcBef>
            </a:pPr>
            <a:r>
              <a:rPr lang="en-US" sz="800" smtClean="0"/>
              <a:t>	who attends meeting</a:t>
            </a:r>
          </a:p>
          <a:p>
            <a:pPr marL="228600" indent="-228600" eaLnBrk="1" hangingPunct="1">
              <a:lnSpc>
                <a:spcPct val="80000"/>
              </a:lnSpc>
              <a:spcBef>
                <a:spcPct val="0"/>
              </a:spcBef>
            </a:pPr>
            <a:r>
              <a:rPr lang="en-US" sz="800" smtClean="0"/>
              <a:t>	decisions made in meeting</a:t>
            </a:r>
          </a:p>
          <a:p>
            <a:pPr marL="228600" indent="-228600" eaLnBrk="1" hangingPunct="1">
              <a:lnSpc>
                <a:spcPct val="80000"/>
              </a:lnSpc>
              <a:spcBef>
                <a:spcPct val="0"/>
              </a:spcBef>
            </a:pPr>
            <a:r>
              <a:rPr lang="en-US" sz="800" smtClean="0"/>
              <a:t>	</a:t>
            </a:r>
          </a:p>
          <a:p>
            <a:pPr marL="228600" indent="-228600" eaLnBrk="1" hangingPunct="1">
              <a:lnSpc>
                <a:spcPct val="80000"/>
              </a:lnSpc>
              <a:spcBef>
                <a:spcPct val="0"/>
              </a:spcBef>
            </a:pPr>
            <a:r>
              <a:rPr lang="en-US" sz="800" smtClean="0"/>
              <a:t>	</a:t>
            </a:r>
          </a:p>
          <a:p>
            <a:pPr marL="228600" indent="-228600" eaLnBrk="1" hangingPunct="1">
              <a:lnSpc>
                <a:spcPct val="80000"/>
              </a:lnSpc>
              <a:spcBef>
                <a:spcPct val="0"/>
              </a:spcBef>
              <a:buFontTx/>
              <a:buAutoNum type="arabicParenR"/>
            </a:pPr>
            <a:endParaRPr lang="en-US" sz="800" smtClean="0"/>
          </a:p>
          <a:p>
            <a:pPr marL="228600" indent="-228600" eaLnBrk="1" hangingPunct="1">
              <a:lnSpc>
                <a:spcPct val="80000"/>
              </a:lnSpc>
              <a:spcBef>
                <a:spcPct val="0"/>
              </a:spcBef>
              <a:buFontTx/>
              <a:buAutoNum type="arabicParenR"/>
            </a:pPr>
            <a:endParaRPr lang="en-US" sz="800" smtClean="0"/>
          </a:p>
        </p:txBody>
      </p:sp>
    </p:spTree>
    <p:extLst>
      <p:ext uri="{BB962C8B-B14F-4D97-AF65-F5344CB8AC3E}">
        <p14:creationId xmlns:p14="http://schemas.microsoft.com/office/powerpoint/2010/main" val="1216080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numCol="1" anchorCtr="0" compatLnSpc="1">
            <a:prstTxWarp prst="textNoShape">
              <a:avLst/>
            </a:prstTxWarp>
          </a:bodyPr>
          <a:lstStyle>
            <a:lvl1pPr defTabSz="930275">
              <a:defRPr>
                <a:solidFill>
                  <a:schemeClr val="tx1"/>
                </a:solidFill>
                <a:latin typeface="Century Gothic" panose="020B0502020202020204" pitchFamily="34" charset="0"/>
              </a:defRPr>
            </a:lvl1pPr>
            <a:lvl2pPr marL="742950" indent="-285750" defTabSz="930275">
              <a:defRPr>
                <a:solidFill>
                  <a:schemeClr val="tx1"/>
                </a:solidFill>
                <a:latin typeface="Century Gothic" panose="020B0502020202020204" pitchFamily="34" charset="0"/>
              </a:defRPr>
            </a:lvl2pPr>
            <a:lvl3pPr marL="1143000" indent="-228600" defTabSz="930275">
              <a:defRPr>
                <a:solidFill>
                  <a:schemeClr val="tx1"/>
                </a:solidFill>
                <a:latin typeface="Century Gothic" panose="020B0502020202020204" pitchFamily="34" charset="0"/>
              </a:defRPr>
            </a:lvl3pPr>
            <a:lvl4pPr marL="1600200" indent="-228600" defTabSz="930275">
              <a:defRPr>
                <a:solidFill>
                  <a:schemeClr val="tx1"/>
                </a:solidFill>
                <a:latin typeface="Century Gothic" panose="020B0502020202020204" pitchFamily="34" charset="0"/>
              </a:defRPr>
            </a:lvl4pPr>
            <a:lvl5pPr marL="2057400" indent="-228600" defTabSz="930275">
              <a:defRPr>
                <a:solidFill>
                  <a:schemeClr val="tx1"/>
                </a:solidFill>
                <a:latin typeface="Century Gothic" panose="020B0502020202020204" pitchFamily="34" charset="0"/>
              </a:defRPr>
            </a:lvl5pPr>
            <a:lvl6pPr marL="2514600" indent="-228600" defTabSz="930275" fontAlgn="base">
              <a:spcBef>
                <a:spcPct val="0"/>
              </a:spcBef>
              <a:spcAft>
                <a:spcPct val="0"/>
              </a:spcAft>
              <a:defRPr>
                <a:solidFill>
                  <a:schemeClr val="tx1"/>
                </a:solidFill>
                <a:latin typeface="Century Gothic" panose="020B0502020202020204" pitchFamily="34" charset="0"/>
              </a:defRPr>
            </a:lvl6pPr>
            <a:lvl7pPr marL="2971800" indent="-228600" defTabSz="930275" fontAlgn="base">
              <a:spcBef>
                <a:spcPct val="0"/>
              </a:spcBef>
              <a:spcAft>
                <a:spcPct val="0"/>
              </a:spcAft>
              <a:defRPr>
                <a:solidFill>
                  <a:schemeClr val="tx1"/>
                </a:solidFill>
                <a:latin typeface="Century Gothic" panose="020B0502020202020204" pitchFamily="34" charset="0"/>
              </a:defRPr>
            </a:lvl7pPr>
            <a:lvl8pPr marL="3429000" indent="-228600" defTabSz="930275" fontAlgn="base">
              <a:spcBef>
                <a:spcPct val="0"/>
              </a:spcBef>
              <a:spcAft>
                <a:spcPct val="0"/>
              </a:spcAft>
              <a:defRPr>
                <a:solidFill>
                  <a:schemeClr val="tx1"/>
                </a:solidFill>
                <a:latin typeface="Century Gothic" panose="020B0502020202020204" pitchFamily="34" charset="0"/>
              </a:defRPr>
            </a:lvl8pPr>
            <a:lvl9pPr marL="3886200" indent="-228600" defTabSz="930275" fontAlgn="base">
              <a:spcBef>
                <a:spcPct val="0"/>
              </a:spcBef>
              <a:spcAft>
                <a:spcPct val="0"/>
              </a:spcAft>
              <a:defRPr>
                <a:solidFill>
                  <a:schemeClr val="tx1"/>
                </a:solidFill>
                <a:latin typeface="Century Gothic" panose="020B0502020202020204" pitchFamily="34" charset="0"/>
              </a:defRPr>
            </a:lvl9pPr>
          </a:lstStyle>
          <a:p>
            <a:pPr marL="0" marR="0" lvl="0" indent="0" algn="l" defTabSz="930275" rtl="0" eaLnBrk="1" fontAlgn="base" latinLnBrk="0" hangingPunct="1">
              <a:lnSpc>
                <a:spcPct val="100000"/>
              </a:lnSpc>
              <a:spcBef>
                <a:spcPct val="0"/>
              </a:spcBef>
              <a:spcAft>
                <a:spcPct val="0"/>
              </a:spcAft>
              <a:buClrTx/>
              <a:buSzTx/>
              <a:buFontTx/>
              <a:buNone/>
              <a:tabLst/>
              <a:defRPr/>
            </a:pPr>
            <a:r>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t>From Hawken, Pettersson, Mootz, and Anderson (2005). Copyright by The Guilford Press. Permission to reproduce this handout is granted to purchasers of the DVD for personal use only (see License to Reproduce Downloadable Files for details).  </a:t>
            </a:r>
          </a:p>
        </p:txBody>
      </p:sp>
      <p:sp>
        <p:nvSpPr>
          <p:cNvPr id="9830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0275">
              <a:defRPr>
                <a:solidFill>
                  <a:schemeClr val="tx1"/>
                </a:solidFill>
                <a:latin typeface="Century Gothic" panose="020B0502020202020204" pitchFamily="34" charset="0"/>
              </a:defRPr>
            </a:lvl1pPr>
            <a:lvl2pPr marL="742950" indent="-285750" defTabSz="930275">
              <a:defRPr>
                <a:solidFill>
                  <a:schemeClr val="tx1"/>
                </a:solidFill>
                <a:latin typeface="Century Gothic" panose="020B0502020202020204" pitchFamily="34" charset="0"/>
              </a:defRPr>
            </a:lvl2pPr>
            <a:lvl3pPr marL="1143000" indent="-228600" defTabSz="930275">
              <a:defRPr>
                <a:solidFill>
                  <a:schemeClr val="tx1"/>
                </a:solidFill>
                <a:latin typeface="Century Gothic" panose="020B0502020202020204" pitchFamily="34" charset="0"/>
              </a:defRPr>
            </a:lvl3pPr>
            <a:lvl4pPr marL="1600200" indent="-228600" defTabSz="930275">
              <a:defRPr>
                <a:solidFill>
                  <a:schemeClr val="tx1"/>
                </a:solidFill>
                <a:latin typeface="Century Gothic" panose="020B0502020202020204" pitchFamily="34" charset="0"/>
              </a:defRPr>
            </a:lvl4pPr>
            <a:lvl5pPr marL="2057400" indent="-228600" defTabSz="930275">
              <a:defRPr>
                <a:solidFill>
                  <a:schemeClr val="tx1"/>
                </a:solidFill>
                <a:latin typeface="Century Gothic" panose="020B0502020202020204" pitchFamily="34" charset="0"/>
              </a:defRPr>
            </a:lvl5pPr>
            <a:lvl6pPr marL="2514600" indent="-228600" defTabSz="930275" fontAlgn="base">
              <a:spcBef>
                <a:spcPct val="0"/>
              </a:spcBef>
              <a:spcAft>
                <a:spcPct val="0"/>
              </a:spcAft>
              <a:defRPr>
                <a:solidFill>
                  <a:schemeClr val="tx1"/>
                </a:solidFill>
                <a:latin typeface="Century Gothic" panose="020B0502020202020204" pitchFamily="34" charset="0"/>
              </a:defRPr>
            </a:lvl6pPr>
            <a:lvl7pPr marL="2971800" indent="-228600" defTabSz="930275" fontAlgn="base">
              <a:spcBef>
                <a:spcPct val="0"/>
              </a:spcBef>
              <a:spcAft>
                <a:spcPct val="0"/>
              </a:spcAft>
              <a:defRPr>
                <a:solidFill>
                  <a:schemeClr val="tx1"/>
                </a:solidFill>
                <a:latin typeface="Century Gothic" panose="020B0502020202020204" pitchFamily="34" charset="0"/>
              </a:defRPr>
            </a:lvl7pPr>
            <a:lvl8pPr marL="3429000" indent="-228600" defTabSz="930275" fontAlgn="base">
              <a:spcBef>
                <a:spcPct val="0"/>
              </a:spcBef>
              <a:spcAft>
                <a:spcPct val="0"/>
              </a:spcAft>
              <a:defRPr>
                <a:solidFill>
                  <a:schemeClr val="tx1"/>
                </a:solidFill>
                <a:latin typeface="Century Gothic" panose="020B0502020202020204" pitchFamily="34" charset="0"/>
              </a:defRPr>
            </a:lvl8pPr>
            <a:lvl9pPr marL="3886200" indent="-228600" defTabSz="930275" fontAlgn="base">
              <a:spcBef>
                <a:spcPct val="0"/>
              </a:spcBef>
              <a:spcAft>
                <a:spcPct val="0"/>
              </a:spcAft>
              <a:defRPr>
                <a:solidFill>
                  <a:schemeClr val="tx1"/>
                </a:solidFill>
                <a:latin typeface="Century Gothic" panose="020B0502020202020204" pitchFamily="34" charset="0"/>
              </a:defRPr>
            </a:lvl9pPr>
          </a:lstStyle>
          <a:p>
            <a:pPr marL="0" marR="0" lvl="0" indent="0" algn="r" defTabSz="930275" rtl="0" eaLnBrk="1" fontAlgn="base" latinLnBrk="0" hangingPunct="1">
              <a:lnSpc>
                <a:spcPct val="100000"/>
              </a:lnSpc>
              <a:spcBef>
                <a:spcPct val="0"/>
              </a:spcBef>
              <a:spcAft>
                <a:spcPct val="0"/>
              </a:spcAft>
              <a:buClrTx/>
              <a:buSzTx/>
              <a:buFontTx/>
              <a:buNone/>
              <a:tabLst/>
              <a:defRPr/>
            </a:pPr>
            <a:fld id="{EA738A14-72C8-4F68-BAA8-7D4E810E0837}"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30275" rtl="0" eaLnBrk="1" fontAlgn="base" latinLnBrk="0" hangingPunct="1">
                <a:lnSpc>
                  <a:spcPct val="100000"/>
                </a:lnSpc>
                <a:spcBef>
                  <a:spcPct val="0"/>
                </a:spcBef>
                <a:spcAft>
                  <a:spcPct val="0"/>
                </a:spcAft>
                <a:buClrTx/>
                <a:buSzTx/>
                <a:buFontTx/>
                <a:buNone/>
                <a:tabLst/>
                <a:defRPr/>
              </a:pPr>
              <a:t>20</a:t>
            </a:fld>
            <a:endPar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9830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numCol="1" anchor="t" anchorCtr="0" compatLnSpc="1">
            <a:prstTxWarp prst="textNoShape">
              <a:avLst/>
            </a:prstTxWarp>
          </a:bodyPr>
          <a:lstStyle/>
          <a:p>
            <a:pPr>
              <a:spcBef>
                <a:spcPct val="0"/>
              </a:spcBef>
            </a:pPr>
            <a:r>
              <a:rPr lang="en-US" altLang="en-US" smtClean="0"/>
              <a:t>What was this used for?  How you kept track of whether they had all their materials</a:t>
            </a:r>
          </a:p>
        </p:txBody>
      </p:sp>
    </p:spTree>
    <p:extLst>
      <p:ext uri="{BB962C8B-B14F-4D97-AF65-F5344CB8AC3E}">
        <p14:creationId xmlns:p14="http://schemas.microsoft.com/office/powerpoint/2010/main" val="2968857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numCol="1" anchorCtr="0" compatLnSpc="1">
            <a:prstTxWarp prst="textNoShape">
              <a:avLst/>
            </a:prstTxWarp>
          </a:bodyPr>
          <a:lstStyle>
            <a:lvl1pPr defTabSz="930275">
              <a:defRPr>
                <a:solidFill>
                  <a:schemeClr val="tx1"/>
                </a:solidFill>
                <a:latin typeface="Century Gothic" panose="020B0502020202020204" pitchFamily="34" charset="0"/>
              </a:defRPr>
            </a:lvl1pPr>
            <a:lvl2pPr marL="742950" indent="-285750" defTabSz="930275">
              <a:defRPr>
                <a:solidFill>
                  <a:schemeClr val="tx1"/>
                </a:solidFill>
                <a:latin typeface="Century Gothic" panose="020B0502020202020204" pitchFamily="34" charset="0"/>
              </a:defRPr>
            </a:lvl2pPr>
            <a:lvl3pPr marL="1143000" indent="-228600" defTabSz="930275">
              <a:defRPr>
                <a:solidFill>
                  <a:schemeClr val="tx1"/>
                </a:solidFill>
                <a:latin typeface="Century Gothic" panose="020B0502020202020204" pitchFamily="34" charset="0"/>
              </a:defRPr>
            </a:lvl3pPr>
            <a:lvl4pPr marL="1600200" indent="-228600" defTabSz="930275">
              <a:defRPr>
                <a:solidFill>
                  <a:schemeClr val="tx1"/>
                </a:solidFill>
                <a:latin typeface="Century Gothic" panose="020B0502020202020204" pitchFamily="34" charset="0"/>
              </a:defRPr>
            </a:lvl4pPr>
            <a:lvl5pPr marL="2057400" indent="-228600" defTabSz="930275">
              <a:defRPr>
                <a:solidFill>
                  <a:schemeClr val="tx1"/>
                </a:solidFill>
                <a:latin typeface="Century Gothic" panose="020B0502020202020204" pitchFamily="34" charset="0"/>
              </a:defRPr>
            </a:lvl5pPr>
            <a:lvl6pPr marL="2514600" indent="-228600" defTabSz="930275" fontAlgn="base">
              <a:spcBef>
                <a:spcPct val="0"/>
              </a:spcBef>
              <a:spcAft>
                <a:spcPct val="0"/>
              </a:spcAft>
              <a:defRPr>
                <a:solidFill>
                  <a:schemeClr val="tx1"/>
                </a:solidFill>
                <a:latin typeface="Century Gothic" panose="020B0502020202020204" pitchFamily="34" charset="0"/>
              </a:defRPr>
            </a:lvl6pPr>
            <a:lvl7pPr marL="2971800" indent="-228600" defTabSz="930275" fontAlgn="base">
              <a:spcBef>
                <a:spcPct val="0"/>
              </a:spcBef>
              <a:spcAft>
                <a:spcPct val="0"/>
              </a:spcAft>
              <a:defRPr>
                <a:solidFill>
                  <a:schemeClr val="tx1"/>
                </a:solidFill>
                <a:latin typeface="Century Gothic" panose="020B0502020202020204" pitchFamily="34" charset="0"/>
              </a:defRPr>
            </a:lvl7pPr>
            <a:lvl8pPr marL="3429000" indent="-228600" defTabSz="930275" fontAlgn="base">
              <a:spcBef>
                <a:spcPct val="0"/>
              </a:spcBef>
              <a:spcAft>
                <a:spcPct val="0"/>
              </a:spcAft>
              <a:defRPr>
                <a:solidFill>
                  <a:schemeClr val="tx1"/>
                </a:solidFill>
                <a:latin typeface="Century Gothic" panose="020B0502020202020204" pitchFamily="34" charset="0"/>
              </a:defRPr>
            </a:lvl8pPr>
            <a:lvl9pPr marL="3886200" indent="-228600" defTabSz="930275"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r>
              <a:rPr lang="en-US" altLang="en-US" sz="1300" smtClean="0">
                <a:solidFill>
                  <a:srgbClr val="000000"/>
                </a:solidFill>
                <a:latin typeface="Times New Roman" panose="02020603050405020304" pitchFamily="18" charset="0"/>
              </a:rPr>
              <a:t>From Hawken, Pettersson, Mootz, and Anderson (2005). Copyright by The Guilford Press. Permission to reproduce this handout is granted to purchasers of the DVD for personal use only (see License to Reproduce Downloadable Files for details).  </a:t>
            </a:r>
          </a:p>
        </p:txBody>
      </p:sp>
      <p:sp>
        <p:nvSpPr>
          <p:cNvPr id="9933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0275">
              <a:defRPr>
                <a:solidFill>
                  <a:schemeClr val="tx1"/>
                </a:solidFill>
                <a:latin typeface="Century Gothic" panose="020B0502020202020204" pitchFamily="34" charset="0"/>
              </a:defRPr>
            </a:lvl1pPr>
            <a:lvl2pPr marL="742950" indent="-285750" defTabSz="930275">
              <a:defRPr>
                <a:solidFill>
                  <a:schemeClr val="tx1"/>
                </a:solidFill>
                <a:latin typeface="Century Gothic" panose="020B0502020202020204" pitchFamily="34" charset="0"/>
              </a:defRPr>
            </a:lvl2pPr>
            <a:lvl3pPr marL="1143000" indent="-228600" defTabSz="930275">
              <a:defRPr>
                <a:solidFill>
                  <a:schemeClr val="tx1"/>
                </a:solidFill>
                <a:latin typeface="Century Gothic" panose="020B0502020202020204" pitchFamily="34" charset="0"/>
              </a:defRPr>
            </a:lvl3pPr>
            <a:lvl4pPr marL="1600200" indent="-228600" defTabSz="930275">
              <a:defRPr>
                <a:solidFill>
                  <a:schemeClr val="tx1"/>
                </a:solidFill>
                <a:latin typeface="Century Gothic" panose="020B0502020202020204" pitchFamily="34" charset="0"/>
              </a:defRPr>
            </a:lvl4pPr>
            <a:lvl5pPr marL="2057400" indent="-228600" defTabSz="930275">
              <a:defRPr>
                <a:solidFill>
                  <a:schemeClr val="tx1"/>
                </a:solidFill>
                <a:latin typeface="Century Gothic" panose="020B0502020202020204" pitchFamily="34" charset="0"/>
              </a:defRPr>
            </a:lvl5pPr>
            <a:lvl6pPr marL="2514600" indent="-228600" defTabSz="930275" fontAlgn="base">
              <a:spcBef>
                <a:spcPct val="0"/>
              </a:spcBef>
              <a:spcAft>
                <a:spcPct val="0"/>
              </a:spcAft>
              <a:defRPr>
                <a:solidFill>
                  <a:schemeClr val="tx1"/>
                </a:solidFill>
                <a:latin typeface="Century Gothic" panose="020B0502020202020204" pitchFamily="34" charset="0"/>
              </a:defRPr>
            </a:lvl6pPr>
            <a:lvl7pPr marL="2971800" indent="-228600" defTabSz="930275" fontAlgn="base">
              <a:spcBef>
                <a:spcPct val="0"/>
              </a:spcBef>
              <a:spcAft>
                <a:spcPct val="0"/>
              </a:spcAft>
              <a:defRPr>
                <a:solidFill>
                  <a:schemeClr val="tx1"/>
                </a:solidFill>
                <a:latin typeface="Century Gothic" panose="020B0502020202020204" pitchFamily="34" charset="0"/>
              </a:defRPr>
            </a:lvl7pPr>
            <a:lvl8pPr marL="3429000" indent="-228600" defTabSz="930275" fontAlgn="base">
              <a:spcBef>
                <a:spcPct val="0"/>
              </a:spcBef>
              <a:spcAft>
                <a:spcPct val="0"/>
              </a:spcAft>
              <a:defRPr>
                <a:solidFill>
                  <a:schemeClr val="tx1"/>
                </a:solidFill>
                <a:latin typeface="Century Gothic" panose="020B0502020202020204" pitchFamily="34" charset="0"/>
              </a:defRPr>
            </a:lvl8pPr>
            <a:lvl9pPr marL="3886200" indent="-228600" defTabSz="930275" fontAlgn="base">
              <a:spcBef>
                <a:spcPct val="0"/>
              </a:spcBef>
              <a:spcAft>
                <a:spcPct val="0"/>
              </a:spcAft>
              <a:defRPr>
                <a:solidFill>
                  <a:schemeClr val="tx1"/>
                </a:solidFill>
                <a:latin typeface="Century Gothic" panose="020B0502020202020204" pitchFamily="34" charset="0"/>
              </a:defRPr>
            </a:lvl9pPr>
          </a:lstStyle>
          <a:p>
            <a:fld id="{D5923C6E-8A47-4D4B-B56B-033F5AE15A32}" type="slidenum">
              <a:rPr lang="en-US" altLang="en-US" sz="1300">
                <a:solidFill>
                  <a:srgbClr val="000000"/>
                </a:solidFill>
                <a:latin typeface="Times New Roman" panose="02020603050405020304" pitchFamily="18" charset="0"/>
              </a:rPr>
              <a:pPr/>
              <a:t>22</a:t>
            </a:fld>
            <a:endParaRPr lang="en-US" altLang="en-US" sz="1300">
              <a:solidFill>
                <a:srgbClr val="000000"/>
              </a:solidFill>
              <a:latin typeface="Times New Roman" panose="02020603050405020304" pitchFamily="18" charset="0"/>
            </a:endParaRPr>
          </a:p>
        </p:txBody>
      </p:sp>
      <p:sp>
        <p:nvSpPr>
          <p:cNvPr id="9933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numCol="1" anchor="t" anchorCtr="0" compatLnSpc="1">
            <a:prstTxWarp prst="textNoShape">
              <a:avLst/>
            </a:prstTxWarp>
          </a:bodyPr>
          <a:lstStyle/>
          <a:p>
            <a:pPr>
              <a:spcBef>
                <a:spcPct val="0"/>
              </a:spcBef>
            </a:pPr>
            <a:r>
              <a:rPr lang="en-US" altLang="en-US" smtClean="0"/>
              <a:t>Periods (block schedule) along the top</a:t>
            </a:r>
          </a:p>
          <a:p>
            <a:pPr>
              <a:spcBef>
                <a:spcPct val="0"/>
              </a:spcBef>
            </a:pPr>
            <a:r>
              <a:rPr lang="en-US" altLang="en-US" smtClean="0"/>
              <a:t>Goals (along the side) are the school-wide expectations (may need to be individualized for some students)</a:t>
            </a:r>
          </a:p>
          <a:p>
            <a:pPr>
              <a:spcBef>
                <a:spcPct val="0"/>
              </a:spcBef>
            </a:pPr>
            <a:endParaRPr lang="en-US" altLang="en-US" smtClean="0"/>
          </a:p>
          <a:p>
            <a:pPr>
              <a:spcBef>
                <a:spcPct val="0"/>
              </a:spcBef>
            </a:pPr>
            <a:r>
              <a:rPr lang="en-US" altLang="en-US" smtClean="0"/>
              <a:t>Rankings – 2 = followed expectation, 1 = so- so, 0 = did not meet expectation</a:t>
            </a:r>
          </a:p>
        </p:txBody>
      </p:sp>
    </p:spTree>
    <p:extLst>
      <p:ext uri="{BB962C8B-B14F-4D97-AF65-F5344CB8AC3E}">
        <p14:creationId xmlns:p14="http://schemas.microsoft.com/office/powerpoint/2010/main" val="1291402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numCol="1" anchorCtr="0" compatLnSpc="1">
            <a:prstTxWarp prst="textNoShape">
              <a:avLst/>
            </a:prstTxWarp>
          </a:bodyPr>
          <a:lstStyle>
            <a:lvl1pPr defTabSz="930275">
              <a:defRPr>
                <a:solidFill>
                  <a:schemeClr val="tx1"/>
                </a:solidFill>
                <a:latin typeface="Century Gothic" panose="020B0502020202020204" pitchFamily="34" charset="0"/>
              </a:defRPr>
            </a:lvl1pPr>
            <a:lvl2pPr marL="742950" indent="-285750" defTabSz="930275">
              <a:defRPr>
                <a:solidFill>
                  <a:schemeClr val="tx1"/>
                </a:solidFill>
                <a:latin typeface="Century Gothic" panose="020B0502020202020204" pitchFamily="34" charset="0"/>
              </a:defRPr>
            </a:lvl2pPr>
            <a:lvl3pPr marL="1143000" indent="-228600" defTabSz="930275">
              <a:defRPr>
                <a:solidFill>
                  <a:schemeClr val="tx1"/>
                </a:solidFill>
                <a:latin typeface="Century Gothic" panose="020B0502020202020204" pitchFamily="34" charset="0"/>
              </a:defRPr>
            </a:lvl3pPr>
            <a:lvl4pPr marL="1600200" indent="-228600" defTabSz="930275">
              <a:defRPr>
                <a:solidFill>
                  <a:schemeClr val="tx1"/>
                </a:solidFill>
                <a:latin typeface="Century Gothic" panose="020B0502020202020204" pitchFamily="34" charset="0"/>
              </a:defRPr>
            </a:lvl4pPr>
            <a:lvl5pPr marL="2057400" indent="-228600" defTabSz="930275">
              <a:defRPr>
                <a:solidFill>
                  <a:schemeClr val="tx1"/>
                </a:solidFill>
                <a:latin typeface="Century Gothic" panose="020B0502020202020204" pitchFamily="34" charset="0"/>
              </a:defRPr>
            </a:lvl5pPr>
            <a:lvl6pPr marL="2514600" indent="-228600" defTabSz="930275" fontAlgn="base">
              <a:spcBef>
                <a:spcPct val="0"/>
              </a:spcBef>
              <a:spcAft>
                <a:spcPct val="0"/>
              </a:spcAft>
              <a:defRPr>
                <a:solidFill>
                  <a:schemeClr val="tx1"/>
                </a:solidFill>
                <a:latin typeface="Century Gothic" panose="020B0502020202020204" pitchFamily="34" charset="0"/>
              </a:defRPr>
            </a:lvl6pPr>
            <a:lvl7pPr marL="2971800" indent="-228600" defTabSz="930275" fontAlgn="base">
              <a:spcBef>
                <a:spcPct val="0"/>
              </a:spcBef>
              <a:spcAft>
                <a:spcPct val="0"/>
              </a:spcAft>
              <a:defRPr>
                <a:solidFill>
                  <a:schemeClr val="tx1"/>
                </a:solidFill>
                <a:latin typeface="Century Gothic" panose="020B0502020202020204" pitchFamily="34" charset="0"/>
              </a:defRPr>
            </a:lvl7pPr>
            <a:lvl8pPr marL="3429000" indent="-228600" defTabSz="930275" fontAlgn="base">
              <a:spcBef>
                <a:spcPct val="0"/>
              </a:spcBef>
              <a:spcAft>
                <a:spcPct val="0"/>
              </a:spcAft>
              <a:defRPr>
                <a:solidFill>
                  <a:schemeClr val="tx1"/>
                </a:solidFill>
                <a:latin typeface="Century Gothic" panose="020B0502020202020204" pitchFamily="34" charset="0"/>
              </a:defRPr>
            </a:lvl8pPr>
            <a:lvl9pPr marL="3886200" indent="-228600" defTabSz="930275"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r>
              <a:rPr lang="en-US" altLang="en-US" sz="1300" smtClean="0">
                <a:solidFill>
                  <a:srgbClr val="000000"/>
                </a:solidFill>
                <a:latin typeface="Times New Roman" panose="02020603050405020304" pitchFamily="18" charset="0"/>
              </a:rPr>
              <a:t>From Hawken, Pettersson, Mootz, and Anderson (2005). Copyright by The Guilford Press. Permission to reproduce this handout is granted to purchasers of the DVD for personal use only (see License to Reproduce Downloadable Files for details).  </a:t>
            </a:r>
          </a:p>
        </p:txBody>
      </p:sp>
      <p:sp>
        <p:nvSpPr>
          <p:cNvPr id="10035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0275">
              <a:defRPr>
                <a:solidFill>
                  <a:schemeClr val="tx1"/>
                </a:solidFill>
                <a:latin typeface="Century Gothic" panose="020B0502020202020204" pitchFamily="34" charset="0"/>
              </a:defRPr>
            </a:lvl1pPr>
            <a:lvl2pPr marL="742950" indent="-285750" defTabSz="930275">
              <a:defRPr>
                <a:solidFill>
                  <a:schemeClr val="tx1"/>
                </a:solidFill>
                <a:latin typeface="Century Gothic" panose="020B0502020202020204" pitchFamily="34" charset="0"/>
              </a:defRPr>
            </a:lvl2pPr>
            <a:lvl3pPr marL="1143000" indent="-228600" defTabSz="930275">
              <a:defRPr>
                <a:solidFill>
                  <a:schemeClr val="tx1"/>
                </a:solidFill>
                <a:latin typeface="Century Gothic" panose="020B0502020202020204" pitchFamily="34" charset="0"/>
              </a:defRPr>
            </a:lvl3pPr>
            <a:lvl4pPr marL="1600200" indent="-228600" defTabSz="930275">
              <a:defRPr>
                <a:solidFill>
                  <a:schemeClr val="tx1"/>
                </a:solidFill>
                <a:latin typeface="Century Gothic" panose="020B0502020202020204" pitchFamily="34" charset="0"/>
              </a:defRPr>
            </a:lvl4pPr>
            <a:lvl5pPr marL="2057400" indent="-228600" defTabSz="930275">
              <a:defRPr>
                <a:solidFill>
                  <a:schemeClr val="tx1"/>
                </a:solidFill>
                <a:latin typeface="Century Gothic" panose="020B0502020202020204" pitchFamily="34" charset="0"/>
              </a:defRPr>
            </a:lvl5pPr>
            <a:lvl6pPr marL="2514600" indent="-228600" defTabSz="930275" fontAlgn="base">
              <a:spcBef>
                <a:spcPct val="0"/>
              </a:spcBef>
              <a:spcAft>
                <a:spcPct val="0"/>
              </a:spcAft>
              <a:defRPr>
                <a:solidFill>
                  <a:schemeClr val="tx1"/>
                </a:solidFill>
                <a:latin typeface="Century Gothic" panose="020B0502020202020204" pitchFamily="34" charset="0"/>
              </a:defRPr>
            </a:lvl6pPr>
            <a:lvl7pPr marL="2971800" indent="-228600" defTabSz="930275" fontAlgn="base">
              <a:spcBef>
                <a:spcPct val="0"/>
              </a:spcBef>
              <a:spcAft>
                <a:spcPct val="0"/>
              </a:spcAft>
              <a:defRPr>
                <a:solidFill>
                  <a:schemeClr val="tx1"/>
                </a:solidFill>
                <a:latin typeface="Century Gothic" panose="020B0502020202020204" pitchFamily="34" charset="0"/>
              </a:defRPr>
            </a:lvl7pPr>
            <a:lvl8pPr marL="3429000" indent="-228600" defTabSz="930275" fontAlgn="base">
              <a:spcBef>
                <a:spcPct val="0"/>
              </a:spcBef>
              <a:spcAft>
                <a:spcPct val="0"/>
              </a:spcAft>
              <a:defRPr>
                <a:solidFill>
                  <a:schemeClr val="tx1"/>
                </a:solidFill>
                <a:latin typeface="Century Gothic" panose="020B0502020202020204" pitchFamily="34" charset="0"/>
              </a:defRPr>
            </a:lvl8pPr>
            <a:lvl9pPr marL="3886200" indent="-228600" defTabSz="930275" fontAlgn="base">
              <a:spcBef>
                <a:spcPct val="0"/>
              </a:spcBef>
              <a:spcAft>
                <a:spcPct val="0"/>
              </a:spcAft>
              <a:defRPr>
                <a:solidFill>
                  <a:schemeClr val="tx1"/>
                </a:solidFill>
                <a:latin typeface="Century Gothic" panose="020B0502020202020204" pitchFamily="34" charset="0"/>
              </a:defRPr>
            </a:lvl9pPr>
          </a:lstStyle>
          <a:p>
            <a:fld id="{B1229BA7-AB84-4C66-9DE6-665CD6EF2B12}" type="slidenum">
              <a:rPr lang="en-US" altLang="en-US" sz="1300">
                <a:solidFill>
                  <a:srgbClr val="000000"/>
                </a:solidFill>
                <a:latin typeface="Times New Roman" panose="02020603050405020304" pitchFamily="18" charset="0"/>
              </a:rPr>
              <a:pPr/>
              <a:t>23</a:t>
            </a:fld>
            <a:endParaRPr lang="en-US" altLang="en-US" sz="1300">
              <a:solidFill>
                <a:srgbClr val="000000"/>
              </a:solidFill>
              <a:latin typeface="Times New Roman" panose="02020603050405020304" pitchFamily="18" charset="0"/>
            </a:endParaRPr>
          </a:p>
        </p:txBody>
      </p:sp>
      <p:sp>
        <p:nvSpPr>
          <p:cNvPr id="100356" name="Rectangle 2"/>
          <p:cNvSpPr>
            <a:spLocks noGrp="1" noRot="1" noChangeAspect="1" noChangeArrowheads="1" noTextEdit="1"/>
          </p:cNvSpPr>
          <p:nvPr>
            <p:ph type="sldImg"/>
          </p:nvPr>
        </p:nvSpPr>
        <p:spPr bwMode="auto">
          <a:xfrm>
            <a:off x="1144588" y="687388"/>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numCol="1" anchor="t" anchorCtr="0" compatLnSpc="1">
            <a:prstTxWarp prst="textNoShape">
              <a:avLst/>
            </a:prstTxWarp>
          </a:bodyPr>
          <a:lstStyle/>
          <a:p>
            <a:pPr>
              <a:spcBef>
                <a:spcPct val="0"/>
              </a:spcBef>
            </a:pPr>
            <a:endParaRPr lang="en-US" altLang="en-US" smtClean="0"/>
          </a:p>
        </p:txBody>
      </p:sp>
    </p:spTree>
    <p:extLst>
      <p:ext uri="{BB962C8B-B14F-4D97-AF65-F5344CB8AC3E}">
        <p14:creationId xmlns:p14="http://schemas.microsoft.com/office/powerpoint/2010/main" val="221345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numCol="1" anchorCtr="0" compatLnSpc="1">
            <a:prstTxWarp prst="textNoShape">
              <a:avLst/>
            </a:prstTxWarp>
          </a:bodyPr>
          <a:lstStyle>
            <a:lvl1pPr defTabSz="930275">
              <a:defRPr>
                <a:solidFill>
                  <a:schemeClr val="tx1"/>
                </a:solidFill>
                <a:latin typeface="Century Gothic" panose="020B0502020202020204" pitchFamily="34" charset="0"/>
              </a:defRPr>
            </a:lvl1pPr>
            <a:lvl2pPr marL="742950" indent="-285750" defTabSz="930275">
              <a:defRPr>
                <a:solidFill>
                  <a:schemeClr val="tx1"/>
                </a:solidFill>
                <a:latin typeface="Century Gothic" panose="020B0502020202020204" pitchFamily="34" charset="0"/>
              </a:defRPr>
            </a:lvl2pPr>
            <a:lvl3pPr marL="1143000" indent="-228600" defTabSz="930275">
              <a:defRPr>
                <a:solidFill>
                  <a:schemeClr val="tx1"/>
                </a:solidFill>
                <a:latin typeface="Century Gothic" panose="020B0502020202020204" pitchFamily="34" charset="0"/>
              </a:defRPr>
            </a:lvl3pPr>
            <a:lvl4pPr marL="1600200" indent="-228600" defTabSz="930275">
              <a:defRPr>
                <a:solidFill>
                  <a:schemeClr val="tx1"/>
                </a:solidFill>
                <a:latin typeface="Century Gothic" panose="020B0502020202020204" pitchFamily="34" charset="0"/>
              </a:defRPr>
            </a:lvl4pPr>
            <a:lvl5pPr marL="2057400" indent="-228600" defTabSz="930275">
              <a:defRPr>
                <a:solidFill>
                  <a:schemeClr val="tx1"/>
                </a:solidFill>
                <a:latin typeface="Century Gothic" panose="020B0502020202020204" pitchFamily="34" charset="0"/>
              </a:defRPr>
            </a:lvl5pPr>
            <a:lvl6pPr marL="2514600" indent="-228600" defTabSz="930275" fontAlgn="base">
              <a:spcBef>
                <a:spcPct val="0"/>
              </a:spcBef>
              <a:spcAft>
                <a:spcPct val="0"/>
              </a:spcAft>
              <a:defRPr>
                <a:solidFill>
                  <a:schemeClr val="tx1"/>
                </a:solidFill>
                <a:latin typeface="Century Gothic" panose="020B0502020202020204" pitchFamily="34" charset="0"/>
              </a:defRPr>
            </a:lvl6pPr>
            <a:lvl7pPr marL="2971800" indent="-228600" defTabSz="930275" fontAlgn="base">
              <a:spcBef>
                <a:spcPct val="0"/>
              </a:spcBef>
              <a:spcAft>
                <a:spcPct val="0"/>
              </a:spcAft>
              <a:defRPr>
                <a:solidFill>
                  <a:schemeClr val="tx1"/>
                </a:solidFill>
                <a:latin typeface="Century Gothic" panose="020B0502020202020204" pitchFamily="34" charset="0"/>
              </a:defRPr>
            </a:lvl7pPr>
            <a:lvl8pPr marL="3429000" indent="-228600" defTabSz="930275" fontAlgn="base">
              <a:spcBef>
                <a:spcPct val="0"/>
              </a:spcBef>
              <a:spcAft>
                <a:spcPct val="0"/>
              </a:spcAft>
              <a:defRPr>
                <a:solidFill>
                  <a:schemeClr val="tx1"/>
                </a:solidFill>
                <a:latin typeface="Century Gothic" panose="020B0502020202020204" pitchFamily="34" charset="0"/>
              </a:defRPr>
            </a:lvl8pPr>
            <a:lvl9pPr marL="3886200" indent="-228600" defTabSz="930275"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r>
              <a:rPr lang="en-US" altLang="en-US" sz="1300" smtClean="0">
                <a:solidFill>
                  <a:srgbClr val="000000"/>
                </a:solidFill>
                <a:latin typeface="Times New Roman" panose="02020603050405020304" pitchFamily="18" charset="0"/>
              </a:rPr>
              <a:t>From Hawken, Pettersson, Mootz, and Anderson (2005). Copyright by The Guilford Press. Permission to reproduce this handout is granted to purchasers of the DVD for personal use only (see License to Reproduce Downloadable Files for details).  </a:t>
            </a:r>
          </a:p>
        </p:txBody>
      </p:sp>
      <p:sp>
        <p:nvSpPr>
          <p:cNvPr id="10137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0275">
              <a:defRPr>
                <a:solidFill>
                  <a:schemeClr val="tx1"/>
                </a:solidFill>
                <a:latin typeface="Century Gothic" panose="020B0502020202020204" pitchFamily="34" charset="0"/>
              </a:defRPr>
            </a:lvl1pPr>
            <a:lvl2pPr marL="742950" indent="-285750" defTabSz="930275">
              <a:defRPr>
                <a:solidFill>
                  <a:schemeClr val="tx1"/>
                </a:solidFill>
                <a:latin typeface="Century Gothic" panose="020B0502020202020204" pitchFamily="34" charset="0"/>
              </a:defRPr>
            </a:lvl2pPr>
            <a:lvl3pPr marL="1143000" indent="-228600" defTabSz="930275">
              <a:defRPr>
                <a:solidFill>
                  <a:schemeClr val="tx1"/>
                </a:solidFill>
                <a:latin typeface="Century Gothic" panose="020B0502020202020204" pitchFamily="34" charset="0"/>
              </a:defRPr>
            </a:lvl3pPr>
            <a:lvl4pPr marL="1600200" indent="-228600" defTabSz="930275">
              <a:defRPr>
                <a:solidFill>
                  <a:schemeClr val="tx1"/>
                </a:solidFill>
                <a:latin typeface="Century Gothic" panose="020B0502020202020204" pitchFamily="34" charset="0"/>
              </a:defRPr>
            </a:lvl4pPr>
            <a:lvl5pPr marL="2057400" indent="-228600" defTabSz="930275">
              <a:defRPr>
                <a:solidFill>
                  <a:schemeClr val="tx1"/>
                </a:solidFill>
                <a:latin typeface="Century Gothic" panose="020B0502020202020204" pitchFamily="34" charset="0"/>
              </a:defRPr>
            </a:lvl5pPr>
            <a:lvl6pPr marL="2514600" indent="-228600" defTabSz="930275" fontAlgn="base">
              <a:spcBef>
                <a:spcPct val="0"/>
              </a:spcBef>
              <a:spcAft>
                <a:spcPct val="0"/>
              </a:spcAft>
              <a:defRPr>
                <a:solidFill>
                  <a:schemeClr val="tx1"/>
                </a:solidFill>
                <a:latin typeface="Century Gothic" panose="020B0502020202020204" pitchFamily="34" charset="0"/>
              </a:defRPr>
            </a:lvl6pPr>
            <a:lvl7pPr marL="2971800" indent="-228600" defTabSz="930275" fontAlgn="base">
              <a:spcBef>
                <a:spcPct val="0"/>
              </a:spcBef>
              <a:spcAft>
                <a:spcPct val="0"/>
              </a:spcAft>
              <a:defRPr>
                <a:solidFill>
                  <a:schemeClr val="tx1"/>
                </a:solidFill>
                <a:latin typeface="Century Gothic" panose="020B0502020202020204" pitchFamily="34" charset="0"/>
              </a:defRPr>
            </a:lvl7pPr>
            <a:lvl8pPr marL="3429000" indent="-228600" defTabSz="930275" fontAlgn="base">
              <a:spcBef>
                <a:spcPct val="0"/>
              </a:spcBef>
              <a:spcAft>
                <a:spcPct val="0"/>
              </a:spcAft>
              <a:defRPr>
                <a:solidFill>
                  <a:schemeClr val="tx1"/>
                </a:solidFill>
                <a:latin typeface="Century Gothic" panose="020B0502020202020204" pitchFamily="34" charset="0"/>
              </a:defRPr>
            </a:lvl8pPr>
            <a:lvl9pPr marL="3886200" indent="-228600" defTabSz="930275" fontAlgn="base">
              <a:spcBef>
                <a:spcPct val="0"/>
              </a:spcBef>
              <a:spcAft>
                <a:spcPct val="0"/>
              </a:spcAft>
              <a:defRPr>
                <a:solidFill>
                  <a:schemeClr val="tx1"/>
                </a:solidFill>
                <a:latin typeface="Century Gothic" panose="020B0502020202020204" pitchFamily="34" charset="0"/>
              </a:defRPr>
            </a:lvl9pPr>
          </a:lstStyle>
          <a:p>
            <a:fld id="{4E201D17-DCDB-44FA-B442-977A77D65B71}" type="slidenum">
              <a:rPr lang="en-US" altLang="en-US" sz="1300">
                <a:solidFill>
                  <a:srgbClr val="000000"/>
                </a:solidFill>
                <a:latin typeface="Times New Roman" panose="02020603050405020304" pitchFamily="18" charset="0"/>
              </a:rPr>
              <a:pPr/>
              <a:t>26</a:t>
            </a:fld>
            <a:endParaRPr lang="en-US" altLang="en-US" sz="1300">
              <a:solidFill>
                <a:srgbClr val="000000"/>
              </a:solidFill>
              <a:latin typeface="Times New Roman" panose="02020603050405020304" pitchFamily="18" charset="0"/>
            </a:endParaRPr>
          </a:p>
        </p:txBody>
      </p:sp>
      <p:sp>
        <p:nvSpPr>
          <p:cNvPr id="10138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8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numCol="1" anchor="t" anchorCtr="0" compatLnSpc="1">
            <a:prstTxWarp prst="textNoShape">
              <a:avLst/>
            </a:prstTxWarp>
          </a:bodyPr>
          <a:lstStyle/>
          <a:p>
            <a:pPr>
              <a:spcBef>
                <a:spcPct val="0"/>
              </a:spcBef>
            </a:pPr>
            <a:r>
              <a:rPr lang="en-US" altLang="en-US" smtClean="0"/>
              <a:t>What was this used for?  How you kept track of whether they had all their materials</a:t>
            </a:r>
          </a:p>
        </p:txBody>
      </p:sp>
    </p:spTree>
    <p:extLst>
      <p:ext uri="{BB962C8B-B14F-4D97-AF65-F5344CB8AC3E}">
        <p14:creationId xmlns:p14="http://schemas.microsoft.com/office/powerpoint/2010/main" val="1106118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numCol="1" anchorCtr="0" compatLnSpc="1">
            <a:prstTxWarp prst="textNoShape">
              <a:avLst/>
            </a:prstTxWarp>
          </a:bodyPr>
          <a:lstStyle>
            <a:lvl1pPr defTabSz="930275">
              <a:defRPr>
                <a:solidFill>
                  <a:schemeClr val="tx1"/>
                </a:solidFill>
                <a:latin typeface="Century Gothic" panose="020B0502020202020204" pitchFamily="34" charset="0"/>
              </a:defRPr>
            </a:lvl1pPr>
            <a:lvl2pPr marL="742950" indent="-285750" defTabSz="930275">
              <a:defRPr>
                <a:solidFill>
                  <a:schemeClr val="tx1"/>
                </a:solidFill>
                <a:latin typeface="Century Gothic" panose="020B0502020202020204" pitchFamily="34" charset="0"/>
              </a:defRPr>
            </a:lvl2pPr>
            <a:lvl3pPr marL="1143000" indent="-228600" defTabSz="930275">
              <a:defRPr>
                <a:solidFill>
                  <a:schemeClr val="tx1"/>
                </a:solidFill>
                <a:latin typeface="Century Gothic" panose="020B0502020202020204" pitchFamily="34" charset="0"/>
              </a:defRPr>
            </a:lvl3pPr>
            <a:lvl4pPr marL="1600200" indent="-228600" defTabSz="930275">
              <a:defRPr>
                <a:solidFill>
                  <a:schemeClr val="tx1"/>
                </a:solidFill>
                <a:latin typeface="Century Gothic" panose="020B0502020202020204" pitchFamily="34" charset="0"/>
              </a:defRPr>
            </a:lvl4pPr>
            <a:lvl5pPr marL="2057400" indent="-228600" defTabSz="930275">
              <a:defRPr>
                <a:solidFill>
                  <a:schemeClr val="tx1"/>
                </a:solidFill>
                <a:latin typeface="Century Gothic" panose="020B0502020202020204" pitchFamily="34" charset="0"/>
              </a:defRPr>
            </a:lvl5pPr>
            <a:lvl6pPr marL="2514600" indent="-228600" defTabSz="930275" fontAlgn="base">
              <a:spcBef>
                <a:spcPct val="0"/>
              </a:spcBef>
              <a:spcAft>
                <a:spcPct val="0"/>
              </a:spcAft>
              <a:defRPr>
                <a:solidFill>
                  <a:schemeClr val="tx1"/>
                </a:solidFill>
                <a:latin typeface="Century Gothic" panose="020B0502020202020204" pitchFamily="34" charset="0"/>
              </a:defRPr>
            </a:lvl6pPr>
            <a:lvl7pPr marL="2971800" indent="-228600" defTabSz="930275" fontAlgn="base">
              <a:spcBef>
                <a:spcPct val="0"/>
              </a:spcBef>
              <a:spcAft>
                <a:spcPct val="0"/>
              </a:spcAft>
              <a:defRPr>
                <a:solidFill>
                  <a:schemeClr val="tx1"/>
                </a:solidFill>
                <a:latin typeface="Century Gothic" panose="020B0502020202020204" pitchFamily="34" charset="0"/>
              </a:defRPr>
            </a:lvl7pPr>
            <a:lvl8pPr marL="3429000" indent="-228600" defTabSz="930275" fontAlgn="base">
              <a:spcBef>
                <a:spcPct val="0"/>
              </a:spcBef>
              <a:spcAft>
                <a:spcPct val="0"/>
              </a:spcAft>
              <a:defRPr>
                <a:solidFill>
                  <a:schemeClr val="tx1"/>
                </a:solidFill>
                <a:latin typeface="Century Gothic" panose="020B0502020202020204" pitchFamily="34" charset="0"/>
              </a:defRPr>
            </a:lvl8pPr>
            <a:lvl9pPr marL="3886200" indent="-228600" defTabSz="930275"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r>
              <a:rPr lang="en-US" altLang="en-US" sz="1300" smtClean="0">
                <a:latin typeface="Times New Roman" panose="02020603050405020304" pitchFamily="18" charset="0"/>
              </a:rPr>
              <a:t>From Hawken, Pettersson, Mootz, and Anderson (2005). Copyright by The Guilford Press. Permission to reproduce this handout is granted to purchasers of the DVD for personal use only (see License to Reproduce Downloadable Files for details).  </a:t>
            </a:r>
          </a:p>
        </p:txBody>
      </p:sp>
      <p:sp>
        <p:nvSpPr>
          <p:cNvPr id="10240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0275">
              <a:defRPr>
                <a:solidFill>
                  <a:schemeClr val="tx1"/>
                </a:solidFill>
                <a:latin typeface="Century Gothic" panose="020B0502020202020204" pitchFamily="34" charset="0"/>
              </a:defRPr>
            </a:lvl1pPr>
            <a:lvl2pPr marL="742950" indent="-285750" defTabSz="930275">
              <a:defRPr>
                <a:solidFill>
                  <a:schemeClr val="tx1"/>
                </a:solidFill>
                <a:latin typeface="Century Gothic" panose="020B0502020202020204" pitchFamily="34" charset="0"/>
              </a:defRPr>
            </a:lvl2pPr>
            <a:lvl3pPr marL="1143000" indent="-228600" defTabSz="930275">
              <a:defRPr>
                <a:solidFill>
                  <a:schemeClr val="tx1"/>
                </a:solidFill>
                <a:latin typeface="Century Gothic" panose="020B0502020202020204" pitchFamily="34" charset="0"/>
              </a:defRPr>
            </a:lvl3pPr>
            <a:lvl4pPr marL="1600200" indent="-228600" defTabSz="930275">
              <a:defRPr>
                <a:solidFill>
                  <a:schemeClr val="tx1"/>
                </a:solidFill>
                <a:latin typeface="Century Gothic" panose="020B0502020202020204" pitchFamily="34" charset="0"/>
              </a:defRPr>
            </a:lvl4pPr>
            <a:lvl5pPr marL="2057400" indent="-228600" defTabSz="930275">
              <a:defRPr>
                <a:solidFill>
                  <a:schemeClr val="tx1"/>
                </a:solidFill>
                <a:latin typeface="Century Gothic" panose="020B0502020202020204" pitchFamily="34" charset="0"/>
              </a:defRPr>
            </a:lvl5pPr>
            <a:lvl6pPr marL="2514600" indent="-228600" defTabSz="930275" fontAlgn="base">
              <a:spcBef>
                <a:spcPct val="0"/>
              </a:spcBef>
              <a:spcAft>
                <a:spcPct val="0"/>
              </a:spcAft>
              <a:defRPr>
                <a:solidFill>
                  <a:schemeClr val="tx1"/>
                </a:solidFill>
                <a:latin typeface="Century Gothic" panose="020B0502020202020204" pitchFamily="34" charset="0"/>
              </a:defRPr>
            </a:lvl6pPr>
            <a:lvl7pPr marL="2971800" indent="-228600" defTabSz="930275" fontAlgn="base">
              <a:spcBef>
                <a:spcPct val="0"/>
              </a:spcBef>
              <a:spcAft>
                <a:spcPct val="0"/>
              </a:spcAft>
              <a:defRPr>
                <a:solidFill>
                  <a:schemeClr val="tx1"/>
                </a:solidFill>
                <a:latin typeface="Century Gothic" panose="020B0502020202020204" pitchFamily="34" charset="0"/>
              </a:defRPr>
            </a:lvl7pPr>
            <a:lvl8pPr marL="3429000" indent="-228600" defTabSz="930275" fontAlgn="base">
              <a:spcBef>
                <a:spcPct val="0"/>
              </a:spcBef>
              <a:spcAft>
                <a:spcPct val="0"/>
              </a:spcAft>
              <a:defRPr>
                <a:solidFill>
                  <a:schemeClr val="tx1"/>
                </a:solidFill>
                <a:latin typeface="Century Gothic" panose="020B0502020202020204" pitchFamily="34" charset="0"/>
              </a:defRPr>
            </a:lvl8pPr>
            <a:lvl9pPr marL="3886200" indent="-228600" defTabSz="930275" fontAlgn="base">
              <a:spcBef>
                <a:spcPct val="0"/>
              </a:spcBef>
              <a:spcAft>
                <a:spcPct val="0"/>
              </a:spcAft>
              <a:defRPr>
                <a:solidFill>
                  <a:schemeClr val="tx1"/>
                </a:solidFill>
                <a:latin typeface="Century Gothic" panose="020B0502020202020204" pitchFamily="34" charset="0"/>
              </a:defRPr>
            </a:lvl9pPr>
          </a:lstStyle>
          <a:p>
            <a:fld id="{95BB2653-090E-44E9-92FB-C30BD7AA92C9}" type="slidenum">
              <a:rPr lang="en-US" altLang="en-US" sz="1300">
                <a:latin typeface="Times New Roman" panose="02020603050405020304" pitchFamily="18" charset="0"/>
              </a:rPr>
              <a:pPr/>
              <a:t>29</a:t>
            </a:fld>
            <a:endParaRPr lang="en-US" altLang="en-US" sz="1300">
              <a:latin typeface="Times New Roman" panose="02020603050405020304" pitchFamily="18" charset="0"/>
            </a:endParaRPr>
          </a:p>
        </p:txBody>
      </p:sp>
      <p:sp>
        <p:nvSpPr>
          <p:cNvPr id="10240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numCol="1" anchor="t" anchorCtr="0" compatLnSpc="1">
            <a:prstTxWarp prst="textNoShape">
              <a:avLst/>
            </a:prstTxWarp>
          </a:bodyPr>
          <a:lstStyle/>
          <a:p>
            <a:pPr>
              <a:spcBef>
                <a:spcPct val="0"/>
              </a:spcBef>
            </a:pPr>
            <a:endParaRPr lang="en-US" altLang="en-US" smtClean="0"/>
          </a:p>
        </p:txBody>
      </p:sp>
    </p:spTree>
    <p:extLst>
      <p:ext uri="{BB962C8B-B14F-4D97-AF65-F5344CB8AC3E}">
        <p14:creationId xmlns:p14="http://schemas.microsoft.com/office/powerpoint/2010/main" val="2417936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5FAA8EF3-1C1B-4613-8534-E4C31C95A488}" type="datetimeFigureOut">
              <a:rPr lang="en-US"/>
              <a:pPr>
                <a:defRPr/>
              </a:pPr>
              <a:t>1/17/18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78B9376-7B00-4BC4-AEF8-8C94A139453F}" type="slidenum">
              <a:rPr lang="en-US"/>
              <a:pPr>
                <a:defRPr/>
              </a:pPr>
              <a:t>‹#›</a:t>
            </a:fld>
            <a:endParaRPr lang="en-US"/>
          </a:p>
        </p:txBody>
      </p:sp>
    </p:spTree>
    <p:extLst>
      <p:ext uri="{BB962C8B-B14F-4D97-AF65-F5344CB8AC3E}">
        <p14:creationId xmlns:p14="http://schemas.microsoft.com/office/powerpoint/2010/main" val="241419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1ADED848-5655-4122-9047-508BDC0C20C5}" type="datetimeFigureOut">
              <a:rPr lang="en-US"/>
              <a:pPr>
                <a:defRPr/>
              </a:pPr>
              <a:t>1/17/18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AD4DCD5-6FFA-49B6-AB0E-607F74B12D7B}" type="slidenum">
              <a:rPr lang="en-US"/>
              <a:pPr>
                <a:defRPr/>
              </a:pPr>
              <a:t>‹#›</a:t>
            </a:fld>
            <a:endParaRPr lang="en-US"/>
          </a:p>
        </p:txBody>
      </p:sp>
    </p:spTree>
    <p:extLst>
      <p:ext uri="{BB962C8B-B14F-4D97-AF65-F5344CB8AC3E}">
        <p14:creationId xmlns:p14="http://schemas.microsoft.com/office/powerpoint/2010/main" val="1855348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ACD161A0-B6C1-4C45-BB9E-BB2367DA7E73}" type="datetimeFigureOut">
              <a:rPr lang="en-US"/>
              <a:pPr>
                <a:defRPr/>
              </a:pPr>
              <a:t>1/17/18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6A3E96B-94B5-4A21-B766-DA11A0E02BFC}" type="slidenum">
              <a:rPr lang="en-US"/>
              <a:pPr>
                <a:defRPr/>
              </a:pPr>
              <a:t>‹#›</a:t>
            </a:fld>
            <a:endParaRPr lang="en-US"/>
          </a:p>
        </p:txBody>
      </p:sp>
    </p:spTree>
    <p:extLst>
      <p:ext uri="{BB962C8B-B14F-4D97-AF65-F5344CB8AC3E}">
        <p14:creationId xmlns:p14="http://schemas.microsoft.com/office/powerpoint/2010/main" val="362442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251BC-5440-483C-A4D2-0D06B0207299}"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1/17/18</a:t>
            </a:fld>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450BC5-DCC2-4BDE-9EDC-F8866DB4EE17}"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206865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251BC-5440-483C-A4D2-0D06B0207299}"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1/17/18</a:t>
            </a:fld>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450BC5-DCC2-4BDE-9EDC-F8866DB4EE17}"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8997340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251BC-5440-483C-A4D2-0D06B0207299}"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1/17/18</a:t>
            </a:fld>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450BC5-DCC2-4BDE-9EDC-F8866DB4EE17}"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2653678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251BC-5440-483C-A4D2-0D06B0207299}"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1/17/18</a:t>
            </a:fld>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450BC5-DCC2-4BDE-9EDC-F8866DB4EE17}"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9672984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251BC-5440-483C-A4D2-0D06B0207299}"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1/17/18</a:t>
            </a:fld>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450BC5-DCC2-4BDE-9EDC-F8866DB4EE17}"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3131642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251BC-5440-483C-A4D2-0D06B0207299}"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1/17/18</a:t>
            </a:fld>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450BC5-DCC2-4BDE-9EDC-F8866DB4EE17}"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648459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251BC-5440-483C-A4D2-0D06B0207299}"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1/17/18</a:t>
            </a:fld>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450BC5-DCC2-4BDE-9EDC-F8866DB4EE17}"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7624370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251BC-5440-483C-A4D2-0D06B0207299}"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1/17/18</a:t>
            </a:fld>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450BC5-DCC2-4BDE-9EDC-F8866DB4EE17}"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847446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B9B4A9F0-B572-48E1-98F3-C04BC140A686}" type="datetimeFigureOut">
              <a:rPr lang="en-US"/>
              <a:pPr>
                <a:defRPr/>
              </a:pPr>
              <a:t>1/17/18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D54B86B-1ECF-403B-ADAC-2A915220217E}" type="slidenum">
              <a:rPr lang="en-US"/>
              <a:pPr>
                <a:defRPr/>
              </a:pPr>
              <a:t>‹#›</a:t>
            </a:fld>
            <a:endParaRPr lang="en-US"/>
          </a:p>
        </p:txBody>
      </p:sp>
    </p:spTree>
    <p:extLst>
      <p:ext uri="{BB962C8B-B14F-4D97-AF65-F5344CB8AC3E}">
        <p14:creationId xmlns:p14="http://schemas.microsoft.com/office/powerpoint/2010/main" val="31227575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251BC-5440-483C-A4D2-0D06B0207299}"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1/17/18</a:t>
            </a:fld>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450BC5-DCC2-4BDE-9EDC-F8866DB4EE17}"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6437181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251BC-5440-483C-A4D2-0D06B0207299}"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1/17/18</a:t>
            </a:fld>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450BC5-DCC2-4BDE-9EDC-F8866DB4EE17}"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3494230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251BC-5440-483C-A4D2-0D06B0207299}"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1/17/18</a:t>
            </a:fld>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450BC5-DCC2-4BDE-9EDC-F8866DB4EE17}"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353535"/>
                </a:solidFill>
                <a:effectLst/>
                <a:uLnTx/>
                <a:uFillTx/>
                <a:latin typeface="Arial"/>
                <a:ea typeface="+mn-ea"/>
                <a:cs typeface="+mn-cs"/>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353535"/>
                </a:solidFill>
                <a:effectLst/>
                <a:uLnTx/>
                <a:uFillTx/>
                <a:latin typeface="Arial"/>
                <a:ea typeface="+mn-ea"/>
                <a:cs typeface="+mn-cs"/>
              </a:rPr>
              <a:t>”</a:t>
            </a:r>
          </a:p>
        </p:txBody>
      </p:sp>
    </p:spTree>
    <p:extLst>
      <p:ext uri="{BB962C8B-B14F-4D97-AF65-F5344CB8AC3E}">
        <p14:creationId xmlns:p14="http://schemas.microsoft.com/office/powerpoint/2010/main" val="23463812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251BC-5440-483C-A4D2-0D06B0207299}"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1/17/18</a:t>
            </a:fld>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450BC5-DCC2-4BDE-9EDC-F8866DB4EE17}"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2752631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251BC-5440-483C-A4D2-0D06B0207299}"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1/17/18</a:t>
            </a:fld>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450BC5-DCC2-4BDE-9EDC-F8866DB4EE17}"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353535"/>
                </a:solidFill>
                <a:effectLst/>
                <a:uLnTx/>
                <a:uFillTx/>
                <a:latin typeface="Arial"/>
                <a:ea typeface="+mn-ea"/>
                <a:cs typeface="+mn-cs"/>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353535"/>
                </a:solidFill>
                <a:effectLst/>
                <a:uLnTx/>
                <a:uFillTx/>
                <a:latin typeface="Arial"/>
                <a:ea typeface="+mn-ea"/>
                <a:cs typeface="+mn-cs"/>
              </a:rPr>
              <a:t>”</a:t>
            </a:r>
          </a:p>
        </p:txBody>
      </p:sp>
    </p:spTree>
    <p:extLst>
      <p:ext uri="{BB962C8B-B14F-4D97-AF65-F5344CB8AC3E}">
        <p14:creationId xmlns:p14="http://schemas.microsoft.com/office/powerpoint/2010/main" val="24837095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251BC-5440-483C-A4D2-0D06B0207299}"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1/17/18</a:t>
            </a:fld>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450BC5-DCC2-4BDE-9EDC-F8866DB4EE17}"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4780733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251BC-5440-483C-A4D2-0D06B0207299}"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1/17/18</a:t>
            </a:fld>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450BC5-DCC2-4BDE-9EDC-F8866DB4EE17}"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6412240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251BC-5440-483C-A4D2-0D06B0207299}" type="datetimeFigureOut">
              <a:rPr kumimoji="0" lang="en-US" sz="9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1/17/18</a:t>
            </a:fld>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450BC5-DCC2-4BDE-9EDC-F8866DB4EE17}" type="slidenum">
              <a:rPr kumimoji="0" lang="en-US" sz="20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20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9040623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60"/>
          <p:cNvGrpSpPr>
            <a:grpSpLocks/>
          </p:cNvGrpSpPr>
          <p:nvPr/>
        </p:nvGrpSpPr>
        <p:grpSpPr bwMode="auto">
          <a:xfrm>
            <a:off x="-382588" y="0"/>
            <a:ext cx="9932988" cy="6858000"/>
            <a:chOff x="-382404" y="0"/>
            <a:chExt cx="9932332" cy="6858000"/>
          </a:xfrm>
        </p:grpSpPr>
        <p:grpSp>
          <p:nvGrpSpPr>
            <p:cNvPr id="5" name="Group 44"/>
            <p:cNvGrpSpPr>
              <a:grpSpLocks/>
            </p:cNvGrpSpPr>
            <p:nvPr/>
          </p:nvGrpSpPr>
          <p:grpSpPr bwMode="auto">
            <a:xfrm>
              <a:off x="0" y="0"/>
              <a:ext cx="9144000" cy="6858000"/>
              <a:chOff x="0" y="0"/>
              <a:chExt cx="9144000" cy="6858000"/>
            </a:xfrm>
          </p:grpSpPr>
          <p:grpSp>
            <p:nvGrpSpPr>
              <p:cNvPr id="28" name="Group 4"/>
              <p:cNvGrpSpPr>
                <a:grpSpLocks/>
              </p:cNvGrpSpPr>
              <p:nvPr/>
            </p:nvGrpSpPr>
            <p:grpSpPr bwMode="auto">
              <a:xfrm>
                <a:off x="0" y="0"/>
                <a:ext cx="2514600" cy="6858000"/>
                <a:chOff x="0" y="0"/>
                <a:chExt cx="2514600" cy="6858000"/>
              </a:xfrm>
            </p:grpSpPr>
            <p:sp>
              <p:nvSpPr>
                <p:cNvPr id="40" name="Rectangle 39"/>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41"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42"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grpSp>
          <p:grpSp>
            <p:nvGrpSpPr>
              <p:cNvPr id="29" name="Group 5"/>
              <p:cNvGrpSpPr>
                <a:grpSpLocks/>
              </p:cNvGrpSpPr>
              <p:nvPr/>
            </p:nvGrpSpPr>
            <p:grpSpPr bwMode="auto">
              <a:xfrm>
                <a:off x="422910" y="0"/>
                <a:ext cx="2514600" cy="6858000"/>
                <a:chOff x="0" y="0"/>
                <a:chExt cx="2514600" cy="6858000"/>
              </a:xfrm>
            </p:grpSpPr>
            <p:sp>
              <p:nvSpPr>
                <p:cNvPr id="37" name="Rectangle 36"/>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38" name="Rectangle 37"/>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39" name="Rectangle 38"/>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grpSp>
          <p:grpSp>
            <p:nvGrpSpPr>
              <p:cNvPr id="30" name="Group 9"/>
              <p:cNvGrpSpPr>
                <a:grpSpLocks/>
              </p:cNvGrpSpPr>
              <p:nvPr/>
            </p:nvGrpSpPr>
            <p:grpSpPr bwMode="auto">
              <a:xfrm rot="10800000">
                <a:off x="6629400" y="0"/>
                <a:ext cx="2514600" cy="6858000"/>
                <a:chOff x="0" y="0"/>
                <a:chExt cx="2514600" cy="6858000"/>
              </a:xfrm>
            </p:grpSpPr>
            <p:sp>
              <p:nvSpPr>
                <p:cNvPr id="34" name="Rectangle 33"/>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35" name="Rectangle 34"/>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36" name="Rectangle 35"/>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grpSp>
          <p:sp>
            <p:nvSpPr>
              <p:cNvPr id="31" name="Rectangle 30"/>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32" name="Rectangle 31"/>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33" name="Rectangle 32"/>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grpSp>
        <p:sp>
          <p:nvSpPr>
            <p:cNvPr id="6" name="Freeform 5"/>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7" name="Freeform 6"/>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8" name="Freeform 7"/>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9" name="Freeform 8"/>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0" name="Freeform 9"/>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1" name="Hexagon 10"/>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2" name="Hexagon 11"/>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3" name="Hexagon 12"/>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4" name="Hexagon 13"/>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5" name="Hexagon 14"/>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6" name="Freeform 15"/>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7" name="Hexagon 16"/>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8" name="Hexagon 17"/>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9" name="Hexagon 18"/>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0" name="Hexagon 19"/>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1" name="Hexagon 20"/>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2" name="Hexagon 21"/>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3" name="Hexagon 22"/>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4" name="Hexagon 23"/>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5" name="Hexagon 24"/>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6" name="Freeform 25"/>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7" name="Freeform 26"/>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grpSp>
      <p:sp>
        <p:nvSpPr>
          <p:cNvPr id="43" name="Rectangle 42"/>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44" name="Rectangle 43"/>
          <p:cNvSpPr/>
          <p:nvPr/>
        </p:nvSpPr>
        <p:spPr>
          <a:xfrm>
            <a:off x="4649788" y="-22225"/>
            <a:ext cx="3505200" cy="23129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45" name="Rectangle 44"/>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46" name="Rectangle 45"/>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7" name="Date Placeholder 3"/>
          <p:cNvSpPr>
            <a:spLocks noGrp="1"/>
          </p:cNvSpPr>
          <p:nvPr>
            <p:ph type="dt" sz="half" idx="10"/>
          </p:nvPr>
        </p:nvSpPr>
        <p:spPr>
          <a:xfrm>
            <a:off x="4738688" y="1516063"/>
            <a:ext cx="2133600" cy="752475"/>
          </a:xfrm>
        </p:spPr>
        <p:txBody>
          <a:bodyPr anchor="b"/>
          <a:lstStyle>
            <a:lvl1pPr algn="l">
              <a:defRPr sz="2400" smtClean="0"/>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6D8EC71-85E8-4F98-BC1D-5CA9A7680A49}" type="datetimeFigureOut">
              <a:rPr kumimoji="0" lang="en-US" sz="2400" b="0" i="0" u="none" strike="noStrike" kern="1200" cap="none" spc="0" normalizeH="0" baseline="0" noProof="0">
                <a:ln>
                  <a:noFill/>
                </a:ln>
                <a:solidFill>
                  <a:srgbClr val="FEFEFE"/>
                </a:solidFill>
                <a:effectLst/>
                <a:uLnTx/>
                <a:uFillTx/>
                <a:latin typeface="Century Gothic"/>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1/17/18</a:t>
            </a:fld>
            <a:endParaRPr kumimoji="0" lang="en-US" sz="2400" b="0" i="0" u="none" strike="noStrike" kern="1200" cap="none" spc="0" normalizeH="0" baseline="0" noProof="0">
              <a:ln>
                <a:noFill/>
              </a:ln>
              <a:solidFill>
                <a:srgbClr val="FEFEFE"/>
              </a:solidFill>
              <a:effectLst/>
              <a:uLnTx/>
              <a:uFillTx/>
              <a:latin typeface="Century Gothic"/>
              <a:ea typeface="+mn-ea"/>
              <a:cs typeface="+mn-cs"/>
            </a:endParaRPr>
          </a:p>
        </p:txBody>
      </p:sp>
      <p:sp>
        <p:nvSpPr>
          <p:cNvPr id="48" name="Footer Placeholder 4"/>
          <p:cNvSpPr>
            <a:spLocks noGrp="1"/>
          </p:cNvSpPr>
          <p:nvPr>
            <p:ph type="ftr" sz="quarter" idx="11"/>
          </p:nvPr>
        </p:nvSpPr>
        <p:spPr>
          <a:xfrm>
            <a:off x="5303838" y="5719763"/>
            <a:ext cx="2830512" cy="365125"/>
          </a:xfrm>
        </p:spPr>
        <p:txBody>
          <a:bodyPr>
            <a:normAutofit/>
          </a:bodyPr>
          <a:lstStyle>
            <a:lvl1pPr>
              <a:defRPr>
                <a:solidFill>
                  <a:schemeClr val="accent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94C600"/>
              </a:solidFill>
              <a:effectLst/>
              <a:uLnTx/>
              <a:uFillTx/>
              <a:latin typeface="Century Gothic"/>
              <a:ea typeface="+mn-ea"/>
              <a:cs typeface="+mn-cs"/>
            </a:endParaRPr>
          </a:p>
        </p:txBody>
      </p:sp>
      <p:sp>
        <p:nvSpPr>
          <p:cNvPr id="49" name="Slide Number Placeholder 5"/>
          <p:cNvSpPr>
            <a:spLocks noGrp="1"/>
          </p:cNvSpPr>
          <p:nvPr>
            <p:ph type="sldNum" sz="quarter" idx="12"/>
          </p:nvPr>
        </p:nvSpPr>
        <p:spPr>
          <a:xfrm>
            <a:off x="4649788" y="5719763"/>
            <a:ext cx="642937" cy="365125"/>
          </a:xfrm>
        </p:spPr>
        <p:txBody>
          <a:bodyPr/>
          <a:lstStyle>
            <a:lvl1pPr>
              <a:defRPr>
                <a:solidFill>
                  <a:schemeClr val="accent1"/>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05D4B6AD-9A95-4718-835D-DE28A4712E79}" type="slidenum">
              <a:rPr kumimoji="0" lang="en-US" altLang="en-US" sz="1200" b="0" i="0" u="none" strike="noStrike" kern="1200" cap="none" spc="0" normalizeH="0" baseline="0" noProof="0" smtClean="0">
                <a:ln>
                  <a:noFill/>
                </a:ln>
                <a:solidFill>
                  <a:srgbClr val="94C600"/>
                </a:solidFill>
                <a:effectLst/>
                <a:uLnTx/>
                <a:uFillTx/>
                <a:latin typeface="Century Gothic" panose="020B0502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94C600"/>
              </a:solidFill>
              <a:effectLst/>
              <a:uLnTx/>
              <a:uFillTx/>
              <a:latin typeface="Century Gothic" panose="020B0502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611954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C41CAC9-09E7-49F9-83F3-DDB30352B57B}" type="datetimeFigureOut">
              <a:rPr kumimoji="0" lang="en-US" sz="1200" b="0" i="0" u="none" strike="noStrike" kern="1200" cap="none" spc="0" normalizeH="0" baseline="0" noProof="0">
                <a:ln>
                  <a:noFill/>
                </a:ln>
                <a:solidFill>
                  <a:srgbClr val="FEFEFE"/>
                </a:solidFill>
                <a:effectLst/>
                <a:uLnTx/>
                <a:uFillTx/>
                <a:latin typeface="Century Goth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1/17/18</a:t>
            </a:fld>
            <a:endParaRPr kumimoji="0" lang="en-US" sz="1200" b="0" i="0" u="none" strike="noStrike" kern="1200" cap="none" spc="0" normalizeH="0" baseline="0" noProof="0">
              <a:ln>
                <a:noFill/>
              </a:ln>
              <a:solidFill>
                <a:srgbClr val="FEFEFE"/>
              </a:solidFill>
              <a:effectLst/>
              <a:uLnTx/>
              <a:uFillTx/>
              <a:latin typeface="Century Gothic"/>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94C600"/>
              </a:solidFill>
              <a:effectLst/>
              <a:uLnTx/>
              <a:uFillTx/>
              <a:latin typeface="Century Gothic"/>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B540CEE-5CBA-45C5-995F-555AF46C349C}" type="slidenum">
              <a:rPr kumimoji="0" lang="en-US" altLang="en-US" sz="1200" b="0" i="0" u="none" strike="noStrike" kern="1200" cap="none" spc="0" normalizeH="0" baseline="0" noProof="0" smtClean="0">
                <a:ln>
                  <a:noFill/>
                </a:ln>
                <a:solidFill>
                  <a:srgbClr val="FEFEFE"/>
                </a:solidFill>
                <a:effectLst/>
                <a:uLnTx/>
                <a:uFillTx/>
                <a:latin typeface="Century Gothic" panose="020B0502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FEFEFE"/>
              </a:solidFill>
              <a:effectLst/>
              <a:uLnTx/>
              <a:uFillTx/>
              <a:latin typeface="Century Gothic" panose="020B0502020202020204" pitchFamily="34" charset="0"/>
              <a:ea typeface="+mn-ea"/>
              <a:cs typeface="Arial" panose="020B0604020202020204" pitchFamily="34" charset="0"/>
            </a:endParaRPr>
          </a:p>
        </p:txBody>
      </p:sp>
    </p:spTree>
    <p:extLst>
      <p:ext uri="{BB962C8B-B14F-4D97-AF65-F5344CB8AC3E}">
        <p14:creationId xmlns:p14="http://schemas.microsoft.com/office/powerpoint/2010/main" val="555276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fld id="{E030B0A0-B461-4C63-AF55-07407F01FE69}" type="datetimeFigureOut">
              <a:rPr lang="en-US"/>
              <a:pPr>
                <a:defRPr/>
              </a:pPr>
              <a:t>1/17/18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3EE133B-89C3-4627-A5EC-9ABFA8DA9408}" type="slidenum">
              <a:rPr lang="en-US"/>
              <a:pPr>
                <a:defRPr/>
              </a:pPr>
              <a:t>‹#›</a:t>
            </a:fld>
            <a:endParaRPr lang="en-US"/>
          </a:p>
        </p:txBody>
      </p:sp>
    </p:spTree>
    <p:extLst>
      <p:ext uri="{BB962C8B-B14F-4D97-AF65-F5344CB8AC3E}">
        <p14:creationId xmlns:p14="http://schemas.microsoft.com/office/powerpoint/2010/main" val="35720616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AC37C79-8155-43F2-97DD-D7EB4DD17B6F}" type="datetimeFigureOut">
              <a:rPr kumimoji="0" lang="en-US" sz="1200" b="0" i="0" u="none" strike="noStrike" kern="1200" cap="none" spc="0" normalizeH="0" baseline="0" noProof="0">
                <a:ln>
                  <a:noFill/>
                </a:ln>
                <a:solidFill>
                  <a:srgbClr val="FEFEFE"/>
                </a:solidFill>
                <a:effectLst/>
                <a:uLnTx/>
                <a:uFillTx/>
                <a:latin typeface="Century Goth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1/17/18</a:t>
            </a:fld>
            <a:endParaRPr kumimoji="0" lang="en-US" sz="1200" b="0" i="0" u="none" strike="noStrike" kern="1200" cap="none" spc="0" normalizeH="0" baseline="0" noProof="0">
              <a:ln>
                <a:noFill/>
              </a:ln>
              <a:solidFill>
                <a:srgbClr val="FEFEFE"/>
              </a:solidFill>
              <a:effectLst/>
              <a:uLnTx/>
              <a:uFillTx/>
              <a:latin typeface="Century Gothic"/>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94C600"/>
              </a:solidFill>
              <a:effectLst/>
              <a:uLnTx/>
              <a:uFillTx/>
              <a:latin typeface="Century Gothic"/>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21AF359-5BB6-48EF-99AD-1D995B5EC340}" type="slidenum">
              <a:rPr kumimoji="0" lang="en-US" altLang="en-US" sz="1200" b="0" i="0" u="none" strike="noStrike" kern="1200" cap="none" spc="0" normalizeH="0" baseline="0" noProof="0" smtClean="0">
                <a:ln>
                  <a:noFill/>
                </a:ln>
                <a:solidFill>
                  <a:srgbClr val="FEFEFE"/>
                </a:solidFill>
                <a:effectLst/>
                <a:uLnTx/>
                <a:uFillTx/>
                <a:latin typeface="Century Gothic" panose="020B0502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FEFEFE"/>
              </a:solidFill>
              <a:effectLst/>
              <a:uLnTx/>
              <a:uFillTx/>
              <a:latin typeface="Century Gothic" panose="020B0502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267161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5"/>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3AE0C6F-2436-4CA6-B9D9-7FD362F26F53}" type="datetimeFigureOut">
              <a:rPr kumimoji="0" lang="en-US" sz="1200" b="0" i="0" u="none" strike="noStrike" kern="1200" cap="none" spc="0" normalizeH="0" baseline="0" noProof="0">
                <a:ln>
                  <a:noFill/>
                </a:ln>
                <a:solidFill>
                  <a:srgbClr val="FEFEFE"/>
                </a:solidFill>
                <a:effectLst/>
                <a:uLnTx/>
                <a:uFillTx/>
                <a:latin typeface="Century Goth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1/17/18</a:t>
            </a:fld>
            <a:endParaRPr kumimoji="0" lang="en-US" sz="1200" b="0" i="0" u="none" strike="noStrike" kern="1200" cap="none" spc="0" normalizeH="0" baseline="0" noProof="0">
              <a:ln>
                <a:noFill/>
              </a:ln>
              <a:solidFill>
                <a:srgbClr val="FEFEFE"/>
              </a:solidFill>
              <a:effectLst/>
              <a:uLnTx/>
              <a:uFillTx/>
              <a:latin typeface="Century Gothic"/>
              <a:ea typeface="+mn-ea"/>
              <a:cs typeface="+mn-cs"/>
            </a:endParaRPr>
          </a:p>
        </p:txBody>
      </p:sp>
      <p:sp>
        <p:nvSpPr>
          <p:cNvPr id="6" name="Footer Placeholder 4"/>
          <p:cNvSpPr>
            <a:spLocks noGrp="1"/>
          </p:cNvSpPr>
          <p:nvPr>
            <p:ph type="ftr" sz="quarter" idx="16"/>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94C600"/>
              </a:solidFill>
              <a:effectLst/>
              <a:uLnTx/>
              <a:uFillTx/>
              <a:latin typeface="Century Gothic"/>
              <a:ea typeface="+mn-ea"/>
              <a:cs typeface="+mn-cs"/>
            </a:endParaRPr>
          </a:p>
        </p:txBody>
      </p:sp>
      <p:sp>
        <p:nvSpPr>
          <p:cNvPr id="7" name="Slide Number Placeholder 5"/>
          <p:cNvSpPr>
            <a:spLocks noGrp="1"/>
          </p:cNvSpPr>
          <p:nvPr>
            <p:ph type="sldNum" sz="quarter" idx="17"/>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37CCC7D2-106C-4881-B7D4-1D4537755E61}" type="slidenum">
              <a:rPr kumimoji="0" lang="en-US" altLang="en-US" sz="1200" b="0" i="0" u="none" strike="noStrike" kern="1200" cap="none" spc="0" normalizeH="0" baseline="0" noProof="0" smtClean="0">
                <a:ln>
                  <a:noFill/>
                </a:ln>
                <a:solidFill>
                  <a:srgbClr val="FEFEFE"/>
                </a:solidFill>
                <a:effectLst/>
                <a:uLnTx/>
                <a:uFillTx/>
                <a:latin typeface="Century Gothic" panose="020B0502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FEFEFE"/>
              </a:solidFill>
              <a:effectLst/>
              <a:uLnTx/>
              <a:uFillTx/>
              <a:latin typeface="Century Gothic" panose="020B0502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634760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17B2868-59C6-4C91-B950-A78A36749FFE}" type="datetimeFigureOut">
              <a:rPr kumimoji="0" lang="en-US" sz="1200" b="0" i="0" u="none" strike="noStrike" kern="1200" cap="none" spc="0" normalizeH="0" baseline="0" noProof="0">
                <a:ln>
                  <a:noFill/>
                </a:ln>
                <a:solidFill>
                  <a:srgbClr val="FEFEFE"/>
                </a:solidFill>
                <a:effectLst/>
                <a:uLnTx/>
                <a:uFillTx/>
                <a:latin typeface="Century Goth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1/17/18</a:t>
            </a:fld>
            <a:endParaRPr kumimoji="0" lang="en-US" sz="1200" b="0" i="0" u="none" strike="noStrike" kern="1200" cap="none" spc="0" normalizeH="0" baseline="0" noProof="0">
              <a:ln>
                <a:noFill/>
              </a:ln>
              <a:solidFill>
                <a:srgbClr val="FEFEFE"/>
              </a:solidFill>
              <a:effectLst/>
              <a:uLnTx/>
              <a:uFillTx/>
              <a:latin typeface="Century Gothic"/>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94C600"/>
              </a:solidFill>
              <a:effectLst/>
              <a:uLnTx/>
              <a:uFillTx/>
              <a:latin typeface="Century Gothic"/>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9EDDEB00-6586-4343-A602-66D0A0435405}" type="slidenum">
              <a:rPr kumimoji="0" lang="en-US" altLang="en-US" sz="1200" b="0" i="0" u="none" strike="noStrike" kern="1200" cap="none" spc="0" normalizeH="0" baseline="0" noProof="0" smtClean="0">
                <a:ln>
                  <a:noFill/>
                </a:ln>
                <a:solidFill>
                  <a:srgbClr val="FEFEFE"/>
                </a:solidFill>
                <a:effectLst/>
                <a:uLnTx/>
                <a:uFillTx/>
                <a:latin typeface="Century Gothic" panose="020B0502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FEFEFE"/>
              </a:solidFill>
              <a:effectLst/>
              <a:uLnTx/>
              <a:uFillTx/>
              <a:latin typeface="Century Gothic" panose="020B0502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50312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9B9E9CB-38CD-4F04-9E25-78E770FE9476}" type="datetimeFigureOut">
              <a:rPr kumimoji="0" lang="en-US" sz="1200" b="0" i="0" u="none" strike="noStrike" kern="1200" cap="none" spc="0" normalizeH="0" baseline="0" noProof="0">
                <a:ln>
                  <a:noFill/>
                </a:ln>
                <a:solidFill>
                  <a:srgbClr val="FEFEFE"/>
                </a:solidFill>
                <a:effectLst/>
                <a:uLnTx/>
                <a:uFillTx/>
                <a:latin typeface="Century Goth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1/17/18</a:t>
            </a:fld>
            <a:endParaRPr kumimoji="0" lang="en-US" sz="1200" b="0" i="0" u="none" strike="noStrike" kern="1200" cap="none" spc="0" normalizeH="0" baseline="0" noProof="0">
              <a:ln>
                <a:noFill/>
              </a:ln>
              <a:solidFill>
                <a:srgbClr val="FEFEFE"/>
              </a:solidFill>
              <a:effectLst/>
              <a:uLnTx/>
              <a:uFillTx/>
              <a:latin typeface="Century Gothic"/>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94C600"/>
              </a:solidFill>
              <a:effectLst/>
              <a:uLnTx/>
              <a:uFillTx/>
              <a:latin typeface="Century Gothic"/>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6E6F31F-D4D3-46A7-BF56-C0147FF6618D}" type="slidenum">
              <a:rPr kumimoji="0" lang="en-US" altLang="en-US" sz="1200" b="0" i="0" u="none" strike="noStrike" kern="1200" cap="none" spc="0" normalizeH="0" baseline="0" noProof="0" smtClean="0">
                <a:ln>
                  <a:noFill/>
                </a:ln>
                <a:solidFill>
                  <a:srgbClr val="FEFEFE"/>
                </a:solidFill>
                <a:effectLst/>
                <a:uLnTx/>
                <a:uFillTx/>
                <a:latin typeface="Century Gothic" panose="020B0502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FEFEFE"/>
              </a:solidFill>
              <a:effectLst/>
              <a:uLnTx/>
              <a:uFillTx/>
              <a:latin typeface="Century Gothic" panose="020B0502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220368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FCBBDFB-F207-4435-B8C6-3E08C7C5C07A}" type="datetimeFigureOut">
              <a:rPr kumimoji="0" lang="en-US" sz="1200" b="0" i="0" u="none" strike="noStrike" kern="1200" cap="none" spc="0" normalizeH="0" baseline="0" noProof="0">
                <a:ln>
                  <a:noFill/>
                </a:ln>
                <a:solidFill>
                  <a:srgbClr val="FEFEFE"/>
                </a:solidFill>
                <a:effectLst/>
                <a:uLnTx/>
                <a:uFillTx/>
                <a:latin typeface="Century Goth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1/17/18</a:t>
            </a:fld>
            <a:endParaRPr kumimoji="0" lang="en-US" sz="1200" b="0" i="0" u="none" strike="noStrike" kern="1200" cap="none" spc="0" normalizeH="0" baseline="0" noProof="0">
              <a:ln>
                <a:noFill/>
              </a:ln>
              <a:solidFill>
                <a:srgbClr val="FEFEFE"/>
              </a:solidFill>
              <a:effectLst/>
              <a:uLnTx/>
              <a:uFillTx/>
              <a:latin typeface="Century Gothic"/>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94C600"/>
              </a:solidFill>
              <a:effectLst/>
              <a:uLnTx/>
              <a:uFillTx/>
              <a:latin typeface="Century Gothic"/>
              <a:ea typeface="+mn-ea"/>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158D142-F95C-4965-80F9-03CB6056EDD2}" type="slidenum">
              <a:rPr kumimoji="0" lang="en-US" altLang="en-US" sz="1200" b="0" i="0" u="none" strike="noStrike" kern="1200" cap="none" spc="0" normalizeH="0" baseline="0" noProof="0" smtClean="0">
                <a:ln>
                  <a:noFill/>
                </a:ln>
                <a:solidFill>
                  <a:srgbClr val="FEFEFE"/>
                </a:solidFill>
                <a:effectLst/>
                <a:uLnTx/>
                <a:uFillTx/>
                <a:latin typeface="Century Gothic" panose="020B0502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FEFEFE"/>
              </a:solidFill>
              <a:effectLst/>
              <a:uLnTx/>
              <a:uFillTx/>
              <a:latin typeface="Century Gothic" panose="020B0502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067613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5" name="Group 60"/>
          <p:cNvGrpSpPr>
            <a:grpSpLocks/>
          </p:cNvGrpSpPr>
          <p:nvPr/>
        </p:nvGrpSpPr>
        <p:grpSpPr bwMode="auto">
          <a:xfrm>
            <a:off x="-382588" y="0"/>
            <a:ext cx="9932988" cy="6858000"/>
            <a:chOff x="-382404" y="0"/>
            <a:chExt cx="9932332" cy="6858000"/>
          </a:xfrm>
        </p:grpSpPr>
        <p:grpSp>
          <p:nvGrpSpPr>
            <p:cNvPr id="6" name="Group 61"/>
            <p:cNvGrpSpPr>
              <a:grpSpLocks/>
            </p:cNvGrpSpPr>
            <p:nvPr/>
          </p:nvGrpSpPr>
          <p:grpSpPr bwMode="auto">
            <a:xfrm>
              <a:off x="0" y="0"/>
              <a:ext cx="9144000" cy="6858000"/>
              <a:chOff x="0" y="0"/>
              <a:chExt cx="9144000" cy="6858000"/>
            </a:xfrm>
          </p:grpSpPr>
          <p:grpSp>
            <p:nvGrpSpPr>
              <p:cNvPr id="29" name="Group 4"/>
              <p:cNvGrpSpPr>
                <a:grpSpLocks/>
              </p:cNvGrpSpPr>
              <p:nvPr/>
            </p:nvGrpSpPr>
            <p:grpSpPr bwMode="auto">
              <a:xfrm>
                <a:off x="0" y="0"/>
                <a:ext cx="2514600" cy="6858000"/>
                <a:chOff x="0" y="0"/>
                <a:chExt cx="2514600" cy="6858000"/>
              </a:xfrm>
            </p:grpSpPr>
            <p:sp>
              <p:nvSpPr>
                <p:cNvPr id="41" name="Rectangle 40"/>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42"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43"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grpSp>
          <p:grpSp>
            <p:nvGrpSpPr>
              <p:cNvPr id="30" name="Group 5"/>
              <p:cNvGrpSpPr>
                <a:grpSpLocks/>
              </p:cNvGrpSpPr>
              <p:nvPr/>
            </p:nvGrpSpPr>
            <p:grpSpPr bwMode="auto">
              <a:xfrm>
                <a:off x="422910" y="0"/>
                <a:ext cx="2514600" cy="6858000"/>
                <a:chOff x="0" y="0"/>
                <a:chExt cx="2514600" cy="6858000"/>
              </a:xfrm>
            </p:grpSpPr>
            <p:sp>
              <p:nvSpPr>
                <p:cNvPr id="38" name="Rectangle 37"/>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39" name="Rectangle 38"/>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40" name="Rectangle 39"/>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grpSp>
          <p:grpSp>
            <p:nvGrpSpPr>
              <p:cNvPr id="31" name="Group 9"/>
              <p:cNvGrpSpPr>
                <a:grpSpLocks/>
              </p:cNvGrpSpPr>
              <p:nvPr/>
            </p:nvGrpSpPr>
            <p:grpSpPr bwMode="auto">
              <a:xfrm rot="10800000">
                <a:off x="6629400" y="0"/>
                <a:ext cx="2514600" cy="6858000"/>
                <a:chOff x="0" y="0"/>
                <a:chExt cx="2514600" cy="6858000"/>
              </a:xfrm>
            </p:grpSpPr>
            <p:sp>
              <p:nvSpPr>
                <p:cNvPr id="35" name="Rectangle 34"/>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36" name="Rectangle 35"/>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37" name="Rectangle 36"/>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grpSp>
          <p:sp>
            <p:nvSpPr>
              <p:cNvPr id="32" name="Rectangle 31"/>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33" name="Rectangle 32"/>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34" name="Rectangle 33"/>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grpSp>
        <p:sp>
          <p:nvSpPr>
            <p:cNvPr id="7" name="Freeform 6"/>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8" name="Freeform 7"/>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9" name="Freeform 8"/>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0" name="Freeform 9"/>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1" name="Freeform 10"/>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2" name="Hexagon 11"/>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3" name="Hexagon 12"/>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4" name="Hexagon 13"/>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5" name="Hexagon 14"/>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6" name="Hexagon 15"/>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7" name="Freeform 16"/>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8" name="Hexagon 17"/>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9" name="Hexagon 18"/>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0" name="Hexagon 19"/>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1" name="Hexagon 20"/>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2" name="Hexagon 21"/>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3" name="Hexagon 22"/>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4" name="Hexagon 23"/>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5" name="Hexagon 24"/>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6" name="Hexagon 25"/>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7" name="Freeform 26"/>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8" name="Freeform 27"/>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grpSp>
      <p:sp>
        <p:nvSpPr>
          <p:cNvPr id="44" name="Rectangle 43"/>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45" name="Rectangle 44"/>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46" name="Rectangle 45"/>
          <p:cNvSpPr/>
          <p:nvPr/>
        </p:nvSpPr>
        <p:spPr>
          <a:xfrm>
            <a:off x="904875" y="601663"/>
            <a:ext cx="3562350" cy="564832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47" name="Rectangle 46"/>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739833" y="2657434"/>
            <a:ext cx="3304572" cy="1463153"/>
          </a:xfrm>
        </p:spPr>
        <p:txBody>
          <a:bodyPr>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8" name="Date Placeholder 4"/>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303C1C9-D7E7-48D1-845C-A44F3377D98A}" type="datetimeFigureOut">
              <a:rPr kumimoji="0" lang="en-US" sz="1200" b="0" i="0" u="none" strike="noStrike" kern="1200" cap="none" spc="0" normalizeH="0" baseline="0" noProof="0">
                <a:ln>
                  <a:noFill/>
                </a:ln>
                <a:solidFill>
                  <a:srgbClr val="FEFEFE"/>
                </a:solidFill>
                <a:effectLst/>
                <a:uLnTx/>
                <a:uFillTx/>
                <a:latin typeface="Century Goth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1/17/18</a:t>
            </a:fld>
            <a:endParaRPr kumimoji="0" lang="en-US" sz="1200" b="0" i="0" u="none" strike="noStrike" kern="1200" cap="none" spc="0" normalizeH="0" baseline="0" noProof="0">
              <a:ln>
                <a:noFill/>
              </a:ln>
              <a:solidFill>
                <a:srgbClr val="FEFEFE"/>
              </a:solidFill>
              <a:effectLst/>
              <a:uLnTx/>
              <a:uFillTx/>
              <a:latin typeface="Century Gothic"/>
              <a:ea typeface="+mn-ea"/>
              <a:cs typeface="+mn-cs"/>
            </a:endParaRPr>
          </a:p>
        </p:txBody>
      </p:sp>
      <p:sp>
        <p:nvSpPr>
          <p:cNvPr id="49" name="Slide Number Placeholder 6"/>
          <p:cNvSpPr>
            <a:spLocks noGrp="1"/>
          </p:cNvSpPr>
          <p:nvPr>
            <p:ph type="sldNum"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685FFDE-CCB6-49F2-869C-A5B533F7CA1E}" type="slidenum">
              <a:rPr kumimoji="0" lang="en-US" altLang="en-US" sz="1200" b="0" i="0" u="none" strike="noStrike" kern="1200" cap="none" spc="0" normalizeH="0" baseline="0" noProof="0" smtClean="0">
                <a:ln>
                  <a:noFill/>
                </a:ln>
                <a:solidFill>
                  <a:srgbClr val="FEFEFE"/>
                </a:solidFill>
                <a:effectLst/>
                <a:uLnTx/>
                <a:uFillTx/>
                <a:latin typeface="Century Gothic" panose="020B0502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FEFEFE"/>
              </a:solidFill>
              <a:effectLst/>
              <a:uLnTx/>
              <a:uFillTx/>
              <a:latin typeface="Century Gothic" panose="020B0502020202020204" pitchFamily="34" charset="0"/>
              <a:ea typeface="+mn-ea"/>
              <a:cs typeface="Arial" panose="020B0604020202020204" pitchFamily="34" charset="0"/>
            </a:endParaRPr>
          </a:p>
        </p:txBody>
      </p:sp>
      <p:sp>
        <p:nvSpPr>
          <p:cNvPr id="50" name="Footer Placeholder 5"/>
          <p:cNvSpPr>
            <a:spLocks noGrp="1"/>
          </p:cNvSpPr>
          <p:nvPr>
            <p:ph type="ftr" sz="quarter" idx="12"/>
          </p:nvPr>
        </p:nvSpPr>
        <p:spPr>
          <a:xfrm>
            <a:off x="4641850" y="5724525"/>
            <a:ext cx="3492500" cy="365125"/>
          </a:xfrm>
        </p:spPr>
        <p:txBody>
          <a:bodyPr>
            <a:normAutofit/>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94C600"/>
              </a:solidFill>
              <a:effectLst/>
              <a:uLnTx/>
              <a:uFillTx/>
              <a:latin typeface="Century Gothic"/>
              <a:ea typeface="+mn-ea"/>
              <a:cs typeface="+mn-cs"/>
            </a:endParaRPr>
          </a:p>
        </p:txBody>
      </p:sp>
    </p:spTree>
    <p:extLst>
      <p:ext uri="{BB962C8B-B14F-4D97-AF65-F5344CB8AC3E}">
        <p14:creationId xmlns:p14="http://schemas.microsoft.com/office/powerpoint/2010/main" val="12162207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5" name="Group 60"/>
          <p:cNvGrpSpPr>
            <a:grpSpLocks/>
          </p:cNvGrpSpPr>
          <p:nvPr/>
        </p:nvGrpSpPr>
        <p:grpSpPr bwMode="auto">
          <a:xfrm>
            <a:off x="-382588" y="0"/>
            <a:ext cx="9932988" cy="6858000"/>
            <a:chOff x="-382404" y="0"/>
            <a:chExt cx="9932332" cy="6858000"/>
          </a:xfrm>
        </p:grpSpPr>
        <p:grpSp>
          <p:nvGrpSpPr>
            <p:cNvPr id="6" name="Group 61"/>
            <p:cNvGrpSpPr>
              <a:grpSpLocks/>
            </p:cNvGrpSpPr>
            <p:nvPr/>
          </p:nvGrpSpPr>
          <p:grpSpPr bwMode="auto">
            <a:xfrm>
              <a:off x="0" y="0"/>
              <a:ext cx="9144000" cy="6858000"/>
              <a:chOff x="0" y="0"/>
              <a:chExt cx="9144000" cy="6858000"/>
            </a:xfrm>
          </p:grpSpPr>
          <p:grpSp>
            <p:nvGrpSpPr>
              <p:cNvPr id="29" name="Group 4"/>
              <p:cNvGrpSpPr>
                <a:grpSpLocks/>
              </p:cNvGrpSpPr>
              <p:nvPr/>
            </p:nvGrpSpPr>
            <p:grpSpPr bwMode="auto">
              <a:xfrm>
                <a:off x="0" y="0"/>
                <a:ext cx="2514600" cy="6858000"/>
                <a:chOff x="0" y="0"/>
                <a:chExt cx="2514600" cy="6858000"/>
              </a:xfrm>
            </p:grpSpPr>
            <p:sp>
              <p:nvSpPr>
                <p:cNvPr id="41" name="Rectangle 40"/>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42"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43"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grpSp>
          <p:grpSp>
            <p:nvGrpSpPr>
              <p:cNvPr id="30" name="Group 5"/>
              <p:cNvGrpSpPr>
                <a:grpSpLocks/>
              </p:cNvGrpSpPr>
              <p:nvPr/>
            </p:nvGrpSpPr>
            <p:grpSpPr bwMode="auto">
              <a:xfrm>
                <a:off x="422910" y="0"/>
                <a:ext cx="2514600" cy="6858000"/>
                <a:chOff x="0" y="0"/>
                <a:chExt cx="2514600" cy="6858000"/>
              </a:xfrm>
            </p:grpSpPr>
            <p:sp>
              <p:nvSpPr>
                <p:cNvPr id="38" name="Rectangle 37"/>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39" name="Rectangle 38"/>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40" name="Rectangle 39"/>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grpSp>
          <p:grpSp>
            <p:nvGrpSpPr>
              <p:cNvPr id="31" name="Group 9"/>
              <p:cNvGrpSpPr>
                <a:grpSpLocks/>
              </p:cNvGrpSpPr>
              <p:nvPr/>
            </p:nvGrpSpPr>
            <p:grpSpPr bwMode="auto">
              <a:xfrm rot="10800000">
                <a:off x="6629400" y="0"/>
                <a:ext cx="2514600" cy="6858000"/>
                <a:chOff x="0" y="0"/>
                <a:chExt cx="2514600" cy="6858000"/>
              </a:xfrm>
            </p:grpSpPr>
            <p:sp>
              <p:nvSpPr>
                <p:cNvPr id="35" name="Rectangle 34"/>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36" name="Rectangle 35"/>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37" name="Rectangle 36"/>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grpSp>
          <p:sp>
            <p:nvSpPr>
              <p:cNvPr id="32" name="Rectangle 31"/>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33" name="Rectangle 32"/>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34" name="Rectangle 33"/>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grpSp>
        <p:sp>
          <p:nvSpPr>
            <p:cNvPr id="7" name="Freeform 6"/>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8" name="Freeform 7"/>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9" name="Freeform 8"/>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0" name="Freeform 9"/>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1" name="Freeform 10"/>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2" name="Hexagon 11"/>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3" name="Hexagon 12"/>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4" name="Hexagon 13"/>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5" name="Hexagon 14"/>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6" name="Hexagon 15"/>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7" name="Freeform 16"/>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8" name="Hexagon 17"/>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9" name="Hexagon 18"/>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0" name="Hexagon 19"/>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1" name="Hexagon 20"/>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2" name="Hexagon 21"/>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3" name="Hexagon 22"/>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4" name="Hexagon 23"/>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5" name="Hexagon 24"/>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6" name="Hexagon 25"/>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7" name="Freeform 26"/>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8" name="Freeform 27"/>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grpSp>
      <p:sp>
        <p:nvSpPr>
          <p:cNvPr id="44" name="Rectangle 43"/>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45" name="Rectangle 44"/>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46" name="Rectangle 45"/>
          <p:cNvSpPr/>
          <p:nvPr/>
        </p:nvSpPr>
        <p:spPr>
          <a:xfrm>
            <a:off x="904875" y="601663"/>
            <a:ext cx="3562350" cy="564832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47" name="Rectangle 46"/>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 name="Title 1"/>
          <p:cNvSpPr>
            <a:spLocks noGrp="1"/>
          </p:cNvSpPr>
          <p:nvPr>
            <p:ph type="title"/>
          </p:nvPr>
        </p:nvSpPr>
        <p:spPr>
          <a:xfrm>
            <a:off x="4734424" y="2660904"/>
            <a:ext cx="3300984" cy="1463040"/>
          </a:xfrm>
        </p:spPr>
        <p:txBody>
          <a:bodyPr>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rtlCol="0">
            <a:normAutofit/>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8" name="Date Placeholder 4"/>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9030D0A-6BF4-4DC6-BCF1-CA4FC146E7E6}" type="datetimeFigureOut">
              <a:rPr kumimoji="0" lang="en-US" sz="1200" b="0" i="0" u="none" strike="noStrike" kern="1200" cap="none" spc="0" normalizeH="0" baseline="0" noProof="0">
                <a:ln>
                  <a:noFill/>
                </a:ln>
                <a:solidFill>
                  <a:srgbClr val="FEFEFE"/>
                </a:solidFill>
                <a:effectLst/>
                <a:uLnTx/>
                <a:uFillTx/>
                <a:latin typeface="Century Goth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1/17/18</a:t>
            </a:fld>
            <a:endParaRPr kumimoji="0" lang="en-US" sz="1200" b="0" i="0" u="none" strike="noStrike" kern="1200" cap="none" spc="0" normalizeH="0" baseline="0" noProof="0">
              <a:ln>
                <a:noFill/>
              </a:ln>
              <a:solidFill>
                <a:srgbClr val="FEFEFE"/>
              </a:solidFill>
              <a:effectLst/>
              <a:uLnTx/>
              <a:uFillTx/>
              <a:latin typeface="Century Gothic"/>
              <a:ea typeface="+mn-ea"/>
              <a:cs typeface="+mn-cs"/>
            </a:endParaRPr>
          </a:p>
        </p:txBody>
      </p:sp>
      <p:sp>
        <p:nvSpPr>
          <p:cNvPr id="49" name="Footer Placeholder 5"/>
          <p:cNvSpPr>
            <a:spLocks noGrp="1"/>
          </p:cNvSpPr>
          <p:nvPr>
            <p:ph type="ftr" sz="quarter" idx="11"/>
          </p:nvPr>
        </p:nvSpPr>
        <p:spPr>
          <a:xfrm>
            <a:off x="4641850" y="5724525"/>
            <a:ext cx="3492500" cy="365125"/>
          </a:xfrm>
        </p:spPr>
        <p:txBody>
          <a:bodyPr>
            <a:normAutofit/>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94C600"/>
              </a:solidFill>
              <a:effectLst/>
              <a:uLnTx/>
              <a:uFillTx/>
              <a:latin typeface="Century Gothic"/>
              <a:ea typeface="+mn-ea"/>
              <a:cs typeface="+mn-cs"/>
            </a:endParaRPr>
          </a:p>
        </p:txBody>
      </p:sp>
      <p:sp>
        <p:nvSpPr>
          <p:cNvPr id="50" name="Slide Number Placeholder 6"/>
          <p:cNvSpPr>
            <a:spLocks noGrp="1"/>
          </p:cNvSpPr>
          <p:nvPr>
            <p:ph type="sldNum" sz="quarter" idx="12"/>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8F1AA47A-EC79-49AE-8E9F-479B61C2152E}" type="slidenum">
              <a:rPr kumimoji="0" lang="en-US" altLang="en-US" sz="1200" b="0" i="0" u="none" strike="noStrike" kern="1200" cap="none" spc="0" normalizeH="0" baseline="0" noProof="0" smtClean="0">
                <a:ln>
                  <a:noFill/>
                </a:ln>
                <a:solidFill>
                  <a:srgbClr val="FEFEFE"/>
                </a:solidFill>
                <a:effectLst/>
                <a:uLnTx/>
                <a:uFillTx/>
                <a:latin typeface="Century Gothic" panose="020B0502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FEFEFE"/>
              </a:solidFill>
              <a:effectLst/>
              <a:uLnTx/>
              <a:uFillTx/>
              <a:latin typeface="Century Gothic" panose="020B0502020202020204" pitchFamily="34" charset="0"/>
              <a:ea typeface="+mn-ea"/>
              <a:cs typeface="Arial" panose="020B0604020202020204" pitchFamily="34" charset="0"/>
            </a:endParaRPr>
          </a:p>
        </p:txBody>
      </p:sp>
    </p:spTree>
    <p:extLst>
      <p:ext uri="{BB962C8B-B14F-4D97-AF65-F5344CB8AC3E}">
        <p14:creationId xmlns:p14="http://schemas.microsoft.com/office/powerpoint/2010/main" val="8654549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D7C3A79-17BF-4385-8849-86B9C35E46ED}" type="datetimeFigureOut">
              <a:rPr kumimoji="0" lang="en-US" sz="1200" b="0" i="0" u="none" strike="noStrike" kern="1200" cap="none" spc="0" normalizeH="0" baseline="0" noProof="0">
                <a:ln>
                  <a:noFill/>
                </a:ln>
                <a:solidFill>
                  <a:srgbClr val="FEFEFE"/>
                </a:solidFill>
                <a:effectLst/>
                <a:uLnTx/>
                <a:uFillTx/>
                <a:latin typeface="Century Goth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1/17/18</a:t>
            </a:fld>
            <a:endParaRPr kumimoji="0" lang="en-US" sz="1200" b="0" i="0" u="none" strike="noStrike" kern="1200" cap="none" spc="0" normalizeH="0" baseline="0" noProof="0">
              <a:ln>
                <a:noFill/>
              </a:ln>
              <a:solidFill>
                <a:srgbClr val="FEFEFE"/>
              </a:solidFill>
              <a:effectLst/>
              <a:uLnTx/>
              <a:uFillTx/>
              <a:latin typeface="Century Gothic"/>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94C600"/>
              </a:solidFill>
              <a:effectLst/>
              <a:uLnTx/>
              <a:uFillTx/>
              <a:latin typeface="Century Gothic"/>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BF49B17A-93E6-4E4A-BA29-6EAF6088BFFF}" type="slidenum">
              <a:rPr kumimoji="0" lang="en-US" altLang="en-US" sz="1200" b="0" i="0" u="none" strike="noStrike" kern="1200" cap="none" spc="0" normalizeH="0" baseline="0" noProof="0" smtClean="0">
                <a:ln>
                  <a:noFill/>
                </a:ln>
                <a:solidFill>
                  <a:srgbClr val="FEFEFE"/>
                </a:solidFill>
                <a:effectLst/>
                <a:uLnTx/>
                <a:uFillTx/>
                <a:latin typeface="Century Gothic" panose="020B0502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FEFEFE"/>
              </a:solidFill>
              <a:effectLst/>
              <a:uLnTx/>
              <a:uFillTx/>
              <a:latin typeface="Century Gothic" panose="020B0502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683999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8B45353-F6C2-4232-A938-B9332656C480}" type="datetimeFigureOut">
              <a:rPr kumimoji="0" lang="en-US" sz="1200" b="0" i="0" u="none" strike="noStrike" kern="1200" cap="none" spc="0" normalizeH="0" baseline="0" noProof="0">
                <a:ln>
                  <a:noFill/>
                </a:ln>
                <a:solidFill>
                  <a:srgbClr val="FEFEFE"/>
                </a:solidFill>
                <a:effectLst/>
                <a:uLnTx/>
                <a:uFillTx/>
                <a:latin typeface="Century Goth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1/17/18</a:t>
            </a:fld>
            <a:endParaRPr kumimoji="0" lang="en-US" sz="1200" b="0" i="0" u="none" strike="noStrike" kern="1200" cap="none" spc="0" normalizeH="0" baseline="0" noProof="0">
              <a:ln>
                <a:noFill/>
              </a:ln>
              <a:solidFill>
                <a:srgbClr val="FEFEFE"/>
              </a:solidFill>
              <a:effectLst/>
              <a:uLnTx/>
              <a:uFillTx/>
              <a:latin typeface="Century Gothic"/>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94C600"/>
              </a:solidFill>
              <a:effectLst/>
              <a:uLnTx/>
              <a:uFillTx/>
              <a:latin typeface="Century Gothic"/>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50A11408-27EF-43B0-9A19-30C1F2AC5266}" type="slidenum">
              <a:rPr kumimoji="0" lang="en-US" altLang="en-US" sz="1200" b="0" i="0" u="none" strike="noStrike" kern="1200" cap="none" spc="0" normalizeH="0" baseline="0" noProof="0" smtClean="0">
                <a:ln>
                  <a:noFill/>
                </a:ln>
                <a:solidFill>
                  <a:srgbClr val="FEFEFE"/>
                </a:solidFill>
                <a:effectLst/>
                <a:uLnTx/>
                <a:uFillTx/>
                <a:latin typeface="Century Gothic" panose="020B0502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FEFEFE"/>
              </a:solidFill>
              <a:effectLst/>
              <a:uLnTx/>
              <a:uFillTx/>
              <a:latin typeface="Century Gothic" panose="020B0502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246788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828800"/>
            <a:ext cx="8229600" cy="4302125"/>
          </a:xfrm>
        </p:spPr>
        <p:txBody>
          <a:bodyPr rtlCol="0">
            <a:normAutofit/>
          </a:bodyPr>
          <a:lstStyle/>
          <a:p>
            <a:pPr lvl="0"/>
            <a:endParaRPr lang="en-US" noProof="0" smtClean="0"/>
          </a:p>
        </p:txBody>
      </p:sp>
      <p:sp>
        <p:nvSpPr>
          <p:cNvPr id="4" name="Rectangle 4"/>
          <p:cNvSpPr>
            <a:spLocks noGrp="1" noChangeArrowheads="1"/>
          </p:cNvSpPr>
          <p:nvPr>
            <p:ph type="dt" sz="half" idx="10"/>
          </p:nvPr>
        </p:nvSpPr>
        <p:spPr/>
        <p:txBody>
          <a:bodyPr/>
          <a:lstStyle>
            <a:lvl1pPr>
              <a:defRPr>
                <a:solidFill>
                  <a:srgbClr val="000000"/>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Century Gothic"/>
              <a:ea typeface="+mn-ea"/>
              <a:cs typeface="+mn-cs"/>
            </a:endParaRPr>
          </a:p>
        </p:txBody>
      </p:sp>
      <p:sp>
        <p:nvSpPr>
          <p:cNvPr id="5" name="Rectangle 5"/>
          <p:cNvSpPr>
            <a:spLocks noGrp="1" noChangeArrowheads="1"/>
          </p:cNvSpPr>
          <p:nvPr>
            <p:ph type="ftr" sz="quarter" idx="11"/>
          </p:nvPr>
        </p:nvSpPr>
        <p:spPr/>
        <p:txBody>
          <a:bodyPr/>
          <a:lstStyle>
            <a:lvl1pPr>
              <a:defRPr>
                <a:solidFill>
                  <a:srgbClr val="000000"/>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entury Gothic"/>
                <a:ea typeface="+mn-ea"/>
                <a:cs typeface="+mn-cs"/>
              </a:rPr>
              <a:t>© 2005 by The Guilford Press</a:t>
            </a:r>
          </a:p>
        </p:txBody>
      </p:sp>
    </p:spTree>
    <p:extLst>
      <p:ext uri="{BB962C8B-B14F-4D97-AF65-F5344CB8AC3E}">
        <p14:creationId xmlns:p14="http://schemas.microsoft.com/office/powerpoint/2010/main" val="2555364445"/>
      </p:ext>
    </p:extLst>
  </p:cSld>
  <p:clrMapOvr>
    <a:masterClrMapping/>
  </p:clrMapOvr>
  <p:transition xmlns:p14="http://schemas.microsoft.com/office/powerpoint/2010/mai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0BF15D7C-5E2D-4FF7-A22C-6121A7285C62}" type="datetimeFigureOut">
              <a:rPr lang="en-US"/>
              <a:pPr>
                <a:defRPr/>
              </a:pPr>
              <a:t>1/17/18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068B52B-3DCD-4F02-B001-BEE2C2675008}" type="slidenum">
              <a:rPr lang="en-US"/>
              <a:pPr>
                <a:defRPr/>
              </a:pPr>
              <a:t>‹#›</a:t>
            </a:fld>
            <a:endParaRPr lang="en-US"/>
          </a:p>
        </p:txBody>
      </p:sp>
    </p:spTree>
    <p:extLst>
      <p:ext uri="{BB962C8B-B14F-4D97-AF65-F5344CB8AC3E}">
        <p14:creationId xmlns:p14="http://schemas.microsoft.com/office/powerpoint/2010/main" val="18026061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60"/>
          <p:cNvGrpSpPr>
            <a:grpSpLocks/>
          </p:cNvGrpSpPr>
          <p:nvPr/>
        </p:nvGrpSpPr>
        <p:grpSpPr bwMode="auto">
          <a:xfrm>
            <a:off x="-382588" y="0"/>
            <a:ext cx="9932988" cy="6858000"/>
            <a:chOff x="-382404" y="0"/>
            <a:chExt cx="9932332" cy="6858000"/>
          </a:xfrm>
        </p:grpSpPr>
        <p:grpSp>
          <p:nvGrpSpPr>
            <p:cNvPr id="5" name="Group 44"/>
            <p:cNvGrpSpPr>
              <a:grpSpLocks/>
            </p:cNvGrpSpPr>
            <p:nvPr/>
          </p:nvGrpSpPr>
          <p:grpSpPr bwMode="auto">
            <a:xfrm>
              <a:off x="0" y="0"/>
              <a:ext cx="9144000" cy="6858000"/>
              <a:chOff x="0" y="0"/>
              <a:chExt cx="9144000" cy="6858000"/>
            </a:xfrm>
          </p:grpSpPr>
          <p:grpSp>
            <p:nvGrpSpPr>
              <p:cNvPr id="28" name="Group 4"/>
              <p:cNvGrpSpPr>
                <a:grpSpLocks/>
              </p:cNvGrpSpPr>
              <p:nvPr/>
            </p:nvGrpSpPr>
            <p:grpSpPr bwMode="auto">
              <a:xfrm>
                <a:off x="0" y="0"/>
                <a:ext cx="2514600" cy="6858000"/>
                <a:chOff x="0" y="0"/>
                <a:chExt cx="2514600" cy="6858000"/>
              </a:xfrm>
            </p:grpSpPr>
            <p:sp>
              <p:nvSpPr>
                <p:cNvPr id="40" name="Rectangle 39"/>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41"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42"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grpSp>
          <p:grpSp>
            <p:nvGrpSpPr>
              <p:cNvPr id="29" name="Group 5"/>
              <p:cNvGrpSpPr>
                <a:grpSpLocks/>
              </p:cNvGrpSpPr>
              <p:nvPr/>
            </p:nvGrpSpPr>
            <p:grpSpPr bwMode="auto">
              <a:xfrm>
                <a:off x="422910" y="0"/>
                <a:ext cx="2514600" cy="6858000"/>
                <a:chOff x="0" y="0"/>
                <a:chExt cx="2514600" cy="6858000"/>
              </a:xfrm>
            </p:grpSpPr>
            <p:sp>
              <p:nvSpPr>
                <p:cNvPr id="37" name="Rectangle 36"/>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38" name="Rectangle 37"/>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39" name="Rectangle 38"/>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grpSp>
          <p:grpSp>
            <p:nvGrpSpPr>
              <p:cNvPr id="30" name="Group 9"/>
              <p:cNvGrpSpPr>
                <a:grpSpLocks/>
              </p:cNvGrpSpPr>
              <p:nvPr/>
            </p:nvGrpSpPr>
            <p:grpSpPr bwMode="auto">
              <a:xfrm rot="10800000">
                <a:off x="6629400" y="0"/>
                <a:ext cx="2514600" cy="6858000"/>
                <a:chOff x="0" y="0"/>
                <a:chExt cx="2514600" cy="6858000"/>
              </a:xfrm>
            </p:grpSpPr>
            <p:sp>
              <p:nvSpPr>
                <p:cNvPr id="34" name="Rectangle 33"/>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35" name="Rectangle 34"/>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36" name="Rectangle 35"/>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grpSp>
          <p:sp>
            <p:nvSpPr>
              <p:cNvPr id="31" name="Rectangle 30"/>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32" name="Rectangle 31"/>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33" name="Rectangle 32"/>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grpSp>
        <p:sp>
          <p:nvSpPr>
            <p:cNvPr id="6" name="Freeform 5"/>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7" name="Freeform 6"/>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8" name="Freeform 7"/>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9" name="Freeform 8"/>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0" name="Freeform 9"/>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1" name="Hexagon 10"/>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2" name="Hexagon 11"/>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3" name="Hexagon 12"/>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4" name="Hexagon 13"/>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5" name="Hexagon 14"/>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6" name="Freeform 15"/>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7" name="Hexagon 16"/>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8" name="Hexagon 17"/>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9" name="Hexagon 18"/>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0" name="Hexagon 19"/>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1" name="Hexagon 20"/>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2" name="Hexagon 21"/>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3" name="Hexagon 22"/>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4" name="Hexagon 23"/>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5" name="Hexagon 24"/>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6" name="Freeform 25"/>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7" name="Freeform 26"/>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grpSp>
      <p:sp>
        <p:nvSpPr>
          <p:cNvPr id="43" name="Rectangle 42"/>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44" name="Rectangle 43"/>
          <p:cNvSpPr/>
          <p:nvPr/>
        </p:nvSpPr>
        <p:spPr>
          <a:xfrm>
            <a:off x="4649788" y="-22225"/>
            <a:ext cx="3505200" cy="23129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45" name="Rectangle 44"/>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46" name="Rectangle 45"/>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7" name="Date Placeholder 3"/>
          <p:cNvSpPr>
            <a:spLocks noGrp="1"/>
          </p:cNvSpPr>
          <p:nvPr>
            <p:ph type="dt" sz="half" idx="10"/>
          </p:nvPr>
        </p:nvSpPr>
        <p:spPr>
          <a:xfrm>
            <a:off x="4738688" y="1516063"/>
            <a:ext cx="2133600" cy="752475"/>
          </a:xfrm>
        </p:spPr>
        <p:txBody>
          <a:bodyPr anchor="b"/>
          <a:lstStyle>
            <a:lvl1pPr algn="l">
              <a:defRPr sz="2400" smtClean="0"/>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6D8EC71-85E8-4F98-BC1D-5CA9A7680A49}" type="datetimeFigureOut">
              <a:rPr kumimoji="0" lang="en-US" sz="2400" b="0" i="0" u="none" strike="noStrike" kern="1200" cap="none" spc="0" normalizeH="0" baseline="0" noProof="0">
                <a:ln>
                  <a:noFill/>
                </a:ln>
                <a:solidFill>
                  <a:srgbClr val="FEFEFE"/>
                </a:solidFill>
                <a:effectLst/>
                <a:uLnTx/>
                <a:uFillTx/>
                <a:latin typeface="Century Gothic"/>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1/17/18</a:t>
            </a:fld>
            <a:endParaRPr kumimoji="0" lang="en-US" sz="2400" b="0" i="0" u="none" strike="noStrike" kern="1200" cap="none" spc="0" normalizeH="0" baseline="0" noProof="0">
              <a:ln>
                <a:noFill/>
              </a:ln>
              <a:solidFill>
                <a:srgbClr val="FEFEFE"/>
              </a:solidFill>
              <a:effectLst/>
              <a:uLnTx/>
              <a:uFillTx/>
              <a:latin typeface="Century Gothic"/>
              <a:ea typeface="+mn-ea"/>
              <a:cs typeface="+mn-cs"/>
            </a:endParaRPr>
          </a:p>
        </p:txBody>
      </p:sp>
      <p:sp>
        <p:nvSpPr>
          <p:cNvPr id="48" name="Footer Placeholder 4"/>
          <p:cNvSpPr>
            <a:spLocks noGrp="1"/>
          </p:cNvSpPr>
          <p:nvPr>
            <p:ph type="ftr" sz="quarter" idx="11"/>
          </p:nvPr>
        </p:nvSpPr>
        <p:spPr>
          <a:xfrm>
            <a:off x="5303838" y="5719763"/>
            <a:ext cx="2830512" cy="365125"/>
          </a:xfrm>
        </p:spPr>
        <p:txBody>
          <a:bodyPr>
            <a:normAutofit/>
          </a:bodyPr>
          <a:lstStyle>
            <a:lvl1pPr>
              <a:defRPr>
                <a:solidFill>
                  <a:schemeClr val="accent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94C600"/>
              </a:solidFill>
              <a:effectLst/>
              <a:uLnTx/>
              <a:uFillTx/>
              <a:latin typeface="Century Gothic"/>
              <a:ea typeface="+mn-ea"/>
              <a:cs typeface="+mn-cs"/>
            </a:endParaRPr>
          </a:p>
        </p:txBody>
      </p:sp>
      <p:sp>
        <p:nvSpPr>
          <p:cNvPr id="49" name="Slide Number Placeholder 5"/>
          <p:cNvSpPr>
            <a:spLocks noGrp="1"/>
          </p:cNvSpPr>
          <p:nvPr>
            <p:ph type="sldNum" sz="quarter" idx="12"/>
          </p:nvPr>
        </p:nvSpPr>
        <p:spPr>
          <a:xfrm>
            <a:off x="4649788" y="5719763"/>
            <a:ext cx="642937" cy="365125"/>
          </a:xfrm>
        </p:spPr>
        <p:txBody>
          <a:bodyPr/>
          <a:lstStyle>
            <a:lvl1pPr>
              <a:defRPr>
                <a:solidFill>
                  <a:schemeClr val="accent1"/>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05D4B6AD-9A95-4718-835D-DE28A4712E79}" type="slidenum">
              <a:rPr kumimoji="0" lang="en-US" altLang="en-US" sz="1200" b="0" i="0" u="none" strike="noStrike" kern="1200" cap="none" spc="0" normalizeH="0" baseline="0" noProof="0" smtClean="0">
                <a:ln>
                  <a:noFill/>
                </a:ln>
                <a:solidFill>
                  <a:srgbClr val="94C600"/>
                </a:solidFill>
                <a:effectLst/>
                <a:uLnTx/>
                <a:uFillTx/>
                <a:latin typeface="Century Gothic" panose="020B0502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94C600"/>
              </a:solidFill>
              <a:effectLst/>
              <a:uLnTx/>
              <a:uFillTx/>
              <a:latin typeface="Century Gothic" panose="020B0502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043691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C41CAC9-09E7-49F9-83F3-DDB30352B57B}" type="datetimeFigureOut">
              <a:rPr kumimoji="0" lang="en-US" sz="1200" b="0" i="0" u="none" strike="noStrike" kern="1200" cap="none" spc="0" normalizeH="0" baseline="0" noProof="0">
                <a:ln>
                  <a:noFill/>
                </a:ln>
                <a:solidFill>
                  <a:srgbClr val="FEFEFE"/>
                </a:solidFill>
                <a:effectLst/>
                <a:uLnTx/>
                <a:uFillTx/>
                <a:latin typeface="Century Goth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1/17/18</a:t>
            </a:fld>
            <a:endParaRPr kumimoji="0" lang="en-US" sz="1200" b="0" i="0" u="none" strike="noStrike" kern="1200" cap="none" spc="0" normalizeH="0" baseline="0" noProof="0">
              <a:ln>
                <a:noFill/>
              </a:ln>
              <a:solidFill>
                <a:srgbClr val="FEFEFE"/>
              </a:solidFill>
              <a:effectLst/>
              <a:uLnTx/>
              <a:uFillTx/>
              <a:latin typeface="Century Gothic"/>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94C600"/>
              </a:solidFill>
              <a:effectLst/>
              <a:uLnTx/>
              <a:uFillTx/>
              <a:latin typeface="Century Gothic"/>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B540CEE-5CBA-45C5-995F-555AF46C349C}" type="slidenum">
              <a:rPr kumimoji="0" lang="en-US" altLang="en-US" sz="1200" b="0" i="0" u="none" strike="noStrike" kern="1200" cap="none" spc="0" normalizeH="0" baseline="0" noProof="0" smtClean="0">
                <a:ln>
                  <a:noFill/>
                </a:ln>
                <a:solidFill>
                  <a:srgbClr val="FEFEFE"/>
                </a:solidFill>
                <a:effectLst/>
                <a:uLnTx/>
                <a:uFillTx/>
                <a:latin typeface="Century Gothic" panose="020B0502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FEFEFE"/>
              </a:solidFill>
              <a:effectLst/>
              <a:uLnTx/>
              <a:uFillTx/>
              <a:latin typeface="Century Gothic" panose="020B0502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614882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AC37C79-8155-43F2-97DD-D7EB4DD17B6F}" type="datetimeFigureOut">
              <a:rPr kumimoji="0" lang="en-US" sz="1200" b="0" i="0" u="none" strike="noStrike" kern="1200" cap="none" spc="0" normalizeH="0" baseline="0" noProof="0">
                <a:ln>
                  <a:noFill/>
                </a:ln>
                <a:solidFill>
                  <a:srgbClr val="FEFEFE"/>
                </a:solidFill>
                <a:effectLst/>
                <a:uLnTx/>
                <a:uFillTx/>
                <a:latin typeface="Century Goth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1/17/18</a:t>
            </a:fld>
            <a:endParaRPr kumimoji="0" lang="en-US" sz="1200" b="0" i="0" u="none" strike="noStrike" kern="1200" cap="none" spc="0" normalizeH="0" baseline="0" noProof="0">
              <a:ln>
                <a:noFill/>
              </a:ln>
              <a:solidFill>
                <a:srgbClr val="FEFEFE"/>
              </a:solidFill>
              <a:effectLst/>
              <a:uLnTx/>
              <a:uFillTx/>
              <a:latin typeface="Century Gothic"/>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94C600"/>
              </a:solidFill>
              <a:effectLst/>
              <a:uLnTx/>
              <a:uFillTx/>
              <a:latin typeface="Century Gothic"/>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21AF359-5BB6-48EF-99AD-1D995B5EC340}" type="slidenum">
              <a:rPr kumimoji="0" lang="en-US" altLang="en-US" sz="1200" b="0" i="0" u="none" strike="noStrike" kern="1200" cap="none" spc="0" normalizeH="0" baseline="0" noProof="0" smtClean="0">
                <a:ln>
                  <a:noFill/>
                </a:ln>
                <a:solidFill>
                  <a:srgbClr val="FEFEFE"/>
                </a:solidFill>
                <a:effectLst/>
                <a:uLnTx/>
                <a:uFillTx/>
                <a:latin typeface="Century Gothic" panose="020B0502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FEFEFE"/>
              </a:solidFill>
              <a:effectLst/>
              <a:uLnTx/>
              <a:uFillTx/>
              <a:latin typeface="Century Gothic" panose="020B0502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412788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5"/>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3AE0C6F-2436-4CA6-B9D9-7FD362F26F53}" type="datetimeFigureOut">
              <a:rPr kumimoji="0" lang="en-US" sz="1200" b="0" i="0" u="none" strike="noStrike" kern="1200" cap="none" spc="0" normalizeH="0" baseline="0" noProof="0">
                <a:ln>
                  <a:noFill/>
                </a:ln>
                <a:solidFill>
                  <a:srgbClr val="FEFEFE"/>
                </a:solidFill>
                <a:effectLst/>
                <a:uLnTx/>
                <a:uFillTx/>
                <a:latin typeface="Century Goth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1/17/18</a:t>
            </a:fld>
            <a:endParaRPr kumimoji="0" lang="en-US" sz="1200" b="0" i="0" u="none" strike="noStrike" kern="1200" cap="none" spc="0" normalizeH="0" baseline="0" noProof="0">
              <a:ln>
                <a:noFill/>
              </a:ln>
              <a:solidFill>
                <a:srgbClr val="FEFEFE"/>
              </a:solidFill>
              <a:effectLst/>
              <a:uLnTx/>
              <a:uFillTx/>
              <a:latin typeface="Century Gothic"/>
              <a:ea typeface="+mn-ea"/>
              <a:cs typeface="+mn-cs"/>
            </a:endParaRPr>
          </a:p>
        </p:txBody>
      </p:sp>
      <p:sp>
        <p:nvSpPr>
          <p:cNvPr id="6" name="Footer Placeholder 4"/>
          <p:cNvSpPr>
            <a:spLocks noGrp="1"/>
          </p:cNvSpPr>
          <p:nvPr>
            <p:ph type="ftr" sz="quarter" idx="16"/>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94C600"/>
              </a:solidFill>
              <a:effectLst/>
              <a:uLnTx/>
              <a:uFillTx/>
              <a:latin typeface="Century Gothic"/>
              <a:ea typeface="+mn-ea"/>
              <a:cs typeface="+mn-cs"/>
            </a:endParaRPr>
          </a:p>
        </p:txBody>
      </p:sp>
      <p:sp>
        <p:nvSpPr>
          <p:cNvPr id="7" name="Slide Number Placeholder 5"/>
          <p:cNvSpPr>
            <a:spLocks noGrp="1"/>
          </p:cNvSpPr>
          <p:nvPr>
            <p:ph type="sldNum" sz="quarter" idx="17"/>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37CCC7D2-106C-4881-B7D4-1D4537755E61}" type="slidenum">
              <a:rPr kumimoji="0" lang="en-US" altLang="en-US" sz="1200" b="0" i="0" u="none" strike="noStrike" kern="1200" cap="none" spc="0" normalizeH="0" baseline="0" noProof="0" smtClean="0">
                <a:ln>
                  <a:noFill/>
                </a:ln>
                <a:solidFill>
                  <a:srgbClr val="FEFEFE"/>
                </a:solidFill>
                <a:effectLst/>
                <a:uLnTx/>
                <a:uFillTx/>
                <a:latin typeface="Century Gothic" panose="020B0502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FEFEFE"/>
              </a:solidFill>
              <a:effectLst/>
              <a:uLnTx/>
              <a:uFillTx/>
              <a:latin typeface="Century Gothic" panose="020B0502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608717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17B2868-59C6-4C91-B950-A78A36749FFE}" type="datetimeFigureOut">
              <a:rPr kumimoji="0" lang="en-US" sz="1200" b="0" i="0" u="none" strike="noStrike" kern="1200" cap="none" spc="0" normalizeH="0" baseline="0" noProof="0">
                <a:ln>
                  <a:noFill/>
                </a:ln>
                <a:solidFill>
                  <a:srgbClr val="FEFEFE"/>
                </a:solidFill>
                <a:effectLst/>
                <a:uLnTx/>
                <a:uFillTx/>
                <a:latin typeface="Century Goth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1/17/18</a:t>
            </a:fld>
            <a:endParaRPr kumimoji="0" lang="en-US" sz="1200" b="0" i="0" u="none" strike="noStrike" kern="1200" cap="none" spc="0" normalizeH="0" baseline="0" noProof="0">
              <a:ln>
                <a:noFill/>
              </a:ln>
              <a:solidFill>
                <a:srgbClr val="FEFEFE"/>
              </a:solidFill>
              <a:effectLst/>
              <a:uLnTx/>
              <a:uFillTx/>
              <a:latin typeface="Century Gothic"/>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94C600"/>
              </a:solidFill>
              <a:effectLst/>
              <a:uLnTx/>
              <a:uFillTx/>
              <a:latin typeface="Century Gothic"/>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9EDDEB00-6586-4343-A602-66D0A0435405}" type="slidenum">
              <a:rPr kumimoji="0" lang="en-US" altLang="en-US" sz="1200" b="0" i="0" u="none" strike="noStrike" kern="1200" cap="none" spc="0" normalizeH="0" baseline="0" noProof="0" smtClean="0">
                <a:ln>
                  <a:noFill/>
                </a:ln>
                <a:solidFill>
                  <a:srgbClr val="FEFEFE"/>
                </a:solidFill>
                <a:effectLst/>
                <a:uLnTx/>
                <a:uFillTx/>
                <a:latin typeface="Century Gothic" panose="020B0502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FEFEFE"/>
              </a:solidFill>
              <a:effectLst/>
              <a:uLnTx/>
              <a:uFillTx/>
              <a:latin typeface="Century Gothic" panose="020B0502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274097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9B9E9CB-38CD-4F04-9E25-78E770FE9476}" type="datetimeFigureOut">
              <a:rPr kumimoji="0" lang="en-US" sz="1200" b="0" i="0" u="none" strike="noStrike" kern="1200" cap="none" spc="0" normalizeH="0" baseline="0" noProof="0">
                <a:ln>
                  <a:noFill/>
                </a:ln>
                <a:solidFill>
                  <a:srgbClr val="FEFEFE"/>
                </a:solidFill>
                <a:effectLst/>
                <a:uLnTx/>
                <a:uFillTx/>
                <a:latin typeface="Century Goth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1/17/18</a:t>
            </a:fld>
            <a:endParaRPr kumimoji="0" lang="en-US" sz="1200" b="0" i="0" u="none" strike="noStrike" kern="1200" cap="none" spc="0" normalizeH="0" baseline="0" noProof="0">
              <a:ln>
                <a:noFill/>
              </a:ln>
              <a:solidFill>
                <a:srgbClr val="FEFEFE"/>
              </a:solidFill>
              <a:effectLst/>
              <a:uLnTx/>
              <a:uFillTx/>
              <a:latin typeface="Century Gothic"/>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94C600"/>
              </a:solidFill>
              <a:effectLst/>
              <a:uLnTx/>
              <a:uFillTx/>
              <a:latin typeface="Century Gothic"/>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6E6F31F-D4D3-46A7-BF56-C0147FF6618D}" type="slidenum">
              <a:rPr kumimoji="0" lang="en-US" altLang="en-US" sz="1200" b="0" i="0" u="none" strike="noStrike" kern="1200" cap="none" spc="0" normalizeH="0" baseline="0" noProof="0" smtClean="0">
                <a:ln>
                  <a:noFill/>
                </a:ln>
                <a:solidFill>
                  <a:srgbClr val="FEFEFE"/>
                </a:solidFill>
                <a:effectLst/>
                <a:uLnTx/>
                <a:uFillTx/>
                <a:latin typeface="Century Gothic" panose="020B0502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FEFEFE"/>
              </a:solidFill>
              <a:effectLst/>
              <a:uLnTx/>
              <a:uFillTx/>
              <a:latin typeface="Century Gothic" panose="020B0502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058102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FCBBDFB-F207-4435-B8C6-3E08C7C5C07A}" type="datetimeFigureOut">
              <a:rPr kumimoji="0" lang="en-US" sz="1200" b="0" i="0" u="none" strike="noStrike" kern="1200" cap="none" spc="0" normalizeH="0" baseline="0" noProof="0">
                <a:ln>
                  <a:noFill/>
                </a:ln>
                <a:solidFill>
                  <a:srgbClr val="FEFEFE"/>
                </a:solidFill>
                <a:effectLst/>
                <a:uLnTx/>
                <a:uFillTx/>
                <a:latin typeface="Century Goth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1/17/18</a:t>
            </a:fld>
            <a:endParaRPr kumimoji="0" lang="en-US" sz="1200" b="0" i="0" u="none" strike="noStrike" kern="1200" cap="none" spc="0" normalizeH="0" baseline="0" noProof="0">
              <a:ln>
                <a:noFill/>
              </a:ln>
              <a:solidFill>
                <a:srgbClr val="FEFEFE"/>
              </a:solidFill>
              <a:effectLst/>
              <a:uLnTx/>
              <a:uFillTx/>
              <a:latin typeface="Century Gothic"/>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94C600"/>
              </a:solidFill>
              <a:effectLst/>
              <a:uLnTx/>
              <a:uFillTx/>
              <a:latin typeface="Century Gothic"/>
              <a:ea typeface="+mn-ea"/>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158D142-F95C-4965-80F9-03CB6056EDD2}" type="slidenum">
              <a:rPr kumimoji="0" lang="en-US" altLang="en-US" sz="1200" b="0" i="0" u="none" strike="noStrike" kern="1200" cap="none" spc="0" normalizeH="0" baseline="0" noProof="0" smtClean="0">
                <a:ln>
                  <a:noFill/>
                </a:ln>
                <a:solidFill>
                  <a:srgbClr val="FEFEFE"/>
                </a:solidFill>
                <a:effectLst/>
                <a:uLnTx/>
                <a:uFillTx/>
                <a:latin typeface="Century Gothic" panose="020B0502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FEFEFE"/>
              </a:solidFill>
              <a:effectLst/>
              <a:uLnTx/>
              <a:uFillTx/>
              <a:latin typeface="Century Gothic" panose="020B0502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588731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5" name="Group 60"/>
          <p:cNvGrpSpPr>
            <a:grpSpLocks/>
          </p:cNvGrpSpPr>
          <p:nvPr/>
        </p:nvGrpSpPr>
        <p:grpSpPr bwMode="auto">
          <a:xfrm>
            <a:off x="-382588" y="0"/>
            <a:ext cx="9932988" cy="6858000"/>
            <a:chOff x="-382404" y="0"/>
            <a:chExt cx="9932332" cy="6858000"/>
          </a:xfrm>
        </p:grpSpPr>
        <p:grpSp>
          <p:nvGrpSpPr>
            <p:cNvPr id="6" name="Group 61"/>
            <p:cNvGrpSpPr>
              <a:grpSpLocks/>
            </p:cNvGrpSpPr>
            <p:nvPr/>
          </p:nvGrpSpPr>
          <p:grpSpPr bwMode="auto">
            <a:xfrm>
              <a:off x="0" y="0"/>
              <a:ext cx="9144000" cy="6858000"/>
              <a:chOff x="0" y="0"/>
              <a:chExt cx="9144000" cy="6858000"/>
            </a:xfrm>
          </p:grpSpPr>
          <p:grpSp>
            <p:nvGrpSpPr>
              <p:cNvPr id="29" name="Group 4"/>
              <p:cNvGrpSpPr>
                <a:grpSpLocks/>
              </p:cNvGrpSpPr>
              <p:nvPr/>
            </p:nvGrpSpPr>
            <p:grpSpPr bwMode="auto">
              <a:xfrm>
                <a:off x="0" y="0"/>
                <a:ext cx="2514600" cy="6858000"/>
                <a:chOff x="0" y="0"/>
                <a:chExt cx="2514600" cy="6858000"/>
              </a:xfrm>
            </p:grpSpPr>
            <p:sp>
              <p:nvSpPr>
                <p:cNvPr id="41" name="Rectangle 40"/>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42"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43"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grpSp>
          <p:grpSp>
            <p:nvGrpSpPr>
              <p:cNvPr id="30" name="Group 5"/>
              <p:cNvGrpSpPr>
                <a:grpSpLocks/>
              </p:cNvGrpSpPr>
              <p:nvPr/>
            </p:nvGrpSpPr>
            <p:grpSpPr bwMode="auto">
              <a:xfrm>
                <a:off x="422910" y="0"/>
                <a:ext cx="2514600" cy="6858000"/>
                <a:chOff x="0" y="0"/>
                <a:chExt cx="2514600" cy="6858000"/>
              </a:xfrm>
            </p:grpSpPr>
            <p:sp>
              <p:nvSpPr>
                <p:cNvPr id="38" name="Rectangle 37"/>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39" name="Rectangle 38"/>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40" name="Rectangle 39"/>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grpSp>
          <p:grpSp>
            <p:nvGrpSpPr>
              <p:cNvPr id="31" name="Group 9"/>
              <p:cNvGrpSpPr>
                <a:grpSpLocks/>
              </p:cNvGrpSpPr>
              <p:nvPr/>
            </p:nvGrpSpPr>
            <p:grpSpPr bwMode="auto">
              <a:xfrm rot="10800000">
                <a:off x="6629400" y="0"/>
                <a:ext cx="2514600" cy="6858000"/>
                <a:chOff x="0" y="0"/>
                <a:chExt cx="2514600" cy="6858000"/>
              </a:xfrm>
            </p:grpSpPr>
            <p:sp>
              <p:nvSpPr>
                <p:cNvPr id="35" name="Rectangle 34"/>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36" name="Rectangle 35"/>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37" name="Rectangle 36"/>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grpSp>
          <p:sp>
            <p:nvSpPr>
              <p:cNvPr id="32" name="Rectangle 31"/>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33" name="Rectangle 32"/>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34" name="Rectangle 33"/>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grpSp>
        <p:sp>
          <p:nvSpPr>
            <p:cNvPr id="7" name="Freeform 6"/>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8" name="Freeform 7"/>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9" name="Freeform 8"/>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0" name="Freeform 9"/>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1" name="Freeform 10"/>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2" name="Hexagon 11"/>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3" name="Hexagon 12"/>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4" name="Hexagon 13"/>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5" name="Hexagon 14"/>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6" name="Hexagon 15"/>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7" name="Freeform 16"/>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8" name="Hexagon 17"/>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9" name="Hexagon 18"/>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0" name="Hexagon 19"/>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1" name="Hexagon 20"/>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2" name="Hexagon 21"/>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3" name="Hexagon 22"/>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4" name="Hexagon 23"/>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5" name="Hexagon 24"/>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6" name="Hexagon 25"/>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7" name="Freeform 26"/>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8" name="Freeform 27"/>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grpSp>
      <p:sp>
        <p:nvSpPr>
          <p:cNvPr id="44" name="Rectangle 43"/>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45" name="Rectangle 44"/>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46" name="Rectangle 45"/>
          <p:cNvSpPr/>
          <p:nvPr/>
        </p:nvSpPr>
        <p:spPr>
          <a:xfrm>
            <a:off x="904875" y="601663"/>
            <a:ext cx="3562350" cy="564832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47" name="Rectangle 46"/>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739833" y="2657434"/>
            <a:ext cx="3304572" cy="1463153"/>
          </a:xfrm>
        </p:spPr>
        <p:txBody>
          <a:bodyPr>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8" name="Date Placeholder 4"/>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303C1C9-D7E7-48D1-845C-A44F3377D98A}" type="datetimeFigureOut">
              <a:rPr kumimoji="0" lang="en-US" sz="1200" b="0" i="0" u="none" strike="noStrike" kern="1200" cap="none" spc="0" normalizeH="0" baseline="0" noProof="0">
                <a:ln>
                  <a:noFill/>
                </a:ln>
                <a:solidFill>
                  <a:srgbClr val="FEFEFE"/>
                </a:solidFill>
                <a:effectLst/>
                <a:uLnTx/>
                <a:uFillTx/>
                <a:latin typeface="Century Goth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1/17/18</a:t>
            </a:fld>
            <a:endParaRPr kumimoji="0" lang="en-US" sz="1200" b="0" i="0" u="none" strike="noStrike" kern="1200" cap="none" spc="0" normalizeH="0" baseline="0" noProof="0">
              <a:ln>
                <a:noFill/>
              </a:ln>
              <a:solidFill>
                <a:srgbClr val="FEFEFE"/>
              </a:solidFill>
              <a:effectLst/>
              <a:uLnTx/>
              <a:uFillTx/>
              <a:latin typeface="Century Gothic"/>
              <a:ea typeface="+mn-ea"/>
              <a:cs typeface="+mn-cs"/>
            </a:endParaRPr>
          </a:p>
        </p:txBody>
      </p:sp>
      <p:sp>
        <p:nvSpPr>
          <p:cNvPr id="49" name="Slide Number Placeholder 6"/>
          <p:cNvSpPr>
            <a:spLocks noGrp="1"/>
          </p:cNvSpPr>
          <p:nvPr>
            <p:ph type="sldNum" sz="quarter" idx="11"/>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685FFDE-CCB6-49F2-869C-A5B533F7CA1E}" type="slidenum">
              <a:rPr kumimoji="0" lang="en-US" altLang="en-US" sz="1200" b="0" i="0" u="none" strike="noStrike" kern="1200" cap="none" spc="0" normalizeH="0" baseline="0" noProof="0" smtClean="0">
                <a:ln>
                  <a:noFill/>
                </a:ln>
                <a:solidFill>
                  <a:srgbClr val="FEFEFE"/>
                </a:solidFill>
                <a:effectLst/>
                <a:uLnTx/>
                <a:uFillTx/>
                <a:latin typeface="Century Gothic" panose="020B0502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FEFEFE"/>
              </a:solidFill>
              <a:effectLst/>
              <a:uLnTx/>
              <a:uFillTx/>
              <a:latin typeface="Century Gothic" panose="020B0502020202020204" pitchFamily="34" charset="0"/>
              <a:ea typeface="+mn-ea"/>
              <a:cs typeface="Arial" panose="020B0604020202020204" pitchFamily="34" charset="0"/>
            </a:endParaRPr>
          </a:p>
        </p:txBody>
      </p:sp>
      <p:sp>
        <p:nvSpPr>
          <p:cNvPr id="50" name="Footer Placeholder 5"/>
          <p:cNvSpPr>
            <a:spLocks noGrp="1"/>
          </p:cNvSpPr>
          <p:nvPr>
            <p:ph type="ftr" sz="quarter" idx="12"/>
          </p:nvPr>
        </p:nvSpPr>
        <p:spPr>
          <a:xfrm>
            <a:off x="4641850" y="5724525"/>
            <a:ext cx="3492500" cy="365125"/>
          </a:xfrm>
        </p:spPr>
        <p:txBody>
          <a:bodyPr>
            <a:normAutofit/>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94C600"/>
              </a:solidFill>
              <a:effectLst/>
              <a:uLnTx/>
              <a:uFillTx/>
              <a:latin typeface="Century Gothic"/>
              <a:ea typeface="+mn-ea"/>
              <a:cs typeface="+mn-cs"/>
            </a:endParaRPr>
          </a:p>
        </p:txBody>
      </p:sp>
    </p:spTree>
    <p:extLst>
      <p:ext uri="{BB962C8B-B14F-4D97-AF65-F5344CB8AC3E}">
        <p14:creationId xmlns:p14="http://schemas.microsoft.com/office/powerpoint/2010/main" val="30343018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5" name="Group 60"/>
          <p:cNvGrpSpPr>
            <a:grpSpLocks/>
          </p:cNvGrpSpPr>
          <p:nvPr/>
        </p:nvGrpSpPr>
        <p:grpSpPr bwMode="auto">
          <a:xfrm>
            <a:off x="-382588" y="0"/>
            <a:ext cx="9932988" cy="6858000"/>
            <a:chOff x="-382404" y="0"/>
            <a:chExt cx="9932332" cy="6858000"/>
          </a:xfrm>
        </p:grpSpPr>
        <p:grpSp>
          <p:nvGrpSpPr>
            <p:cNvPr id="6" name="Group 61"/>
            <p:cNvGrpSpPr>
              <a:grpSpLocks/>
            </p:cNvGrpSpPr>
            <p:nvPr/>
          </p:nvGrpSpPr>
          <p:grpSpPr bwMode="auto">
            <a:xfrm>
              <a:off x="0" y="0"/>
              <a:ext cx="9144000" cy="6858000"/>
              <a:chOff x="0" y="0"/>
              <a:chExt cx="9144000" cy="6858000"/>
            </a:xfrm>
          </p:grpSpPr>
          <p:grpSp>
            <p:nvGrpSpPr>
              <p:cNvPr id="29" name="Group 4"/>
              <p:cNvGrpSpPr>
                <a:grpSpLocks/>
              </p:cNvGrpSpPr>
              <p:nvPr/>
            </p:nvGrpSpPr>
            <p:grpSpPr bwMode="auto">
              <a:xfrm>
                <a:off x="0" y="0"/>
                <a:ext cx="2514600" cy="6858000"/>
                <a:chOff x="0" y="0"/>
                <a:chExt cx="2514600" cy="6858000"/>
              </a:xfrm>
            </p:grpSpPr>
            <p:sp>
              <p:nvSpPr>
                <p:cNvPr id="41" name="Rectangle 40"/>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42"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43"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grpSp>
          <p:grpSp>
            <p:nvGrpSpPr>
              <p:cNvPr id="30" name="Group 5"/>
              <p:cNvGrpSpPr>
                <a:grpSpLocks/>
              </p:cNvGrpSpPr>
              <p:nvPr/>
            </p:nvGrpSpPr>
            <p:grpSpPr bwMode="auto">
              <a:xfrm>
                <a:off x="422910" y="0"/>
                <a:ext cx="2514600" cy="6858000"/>
                <a:chOff x="0" y="0"/>
                <a:chExt cx="2514600" cy="6858000"/>
              </a:xfrm>
            </p:grpSpPr>
            <p:sp>
              <p:nvSpPr>
                <p:cNvPr id="38" name="Rectangle 37"/>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39" name="Rectangle 38"/>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40" name="Rectangle 39"/>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grpSp>
          <p:grpSp>
            <p:nvGrpSpPr>
              <p:cNvPr id="31" name="Group 9"/>
              <p:cNvGrpSpPr>
                <a:grpSpLocks/>
              </p:cNvGrpSpPr>
              <p:nvPr/>
            </p:nvGrpSpPr>
            <p:grpSpPr bwMode="auto">
              <a:xfrm rot="10800000">
                <a:off x="6629400" y="0"/>
                <a:ext cx="2514600" cy="6858000"/>
                <a:chOff x="0" y="0"/>
                <a:chExt cx="2514600" cy="6858000"/>
              </a:xfrm>
            </p:grpSpPr>
            <p:sp>
              <p:nvSpPr>
                <p:cNvPr id="35" name="Rectangle 34"/>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36" name="Rectangle 35"/>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37" name="Rectangle 36"/>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grpSp>
          <p:sp>
            <p:nvSpPr>
              <p:cNvPr id="32" name="Rectangle 31"/>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33" name="Rectangle 32"/>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34" name="Rectangle 33"/>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grpSp>
        <p:sp>
          <p:nvSpPr>
            <p:cNvPr id="7" name="Freeform 6"/>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8" name="Freeform 7"/>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9" name="Freeform 8"/>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0" name="Freeform 9"/>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1" name="Freeform 10"/>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12" name="Hexagon 11"/>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3" name="Hexagon 12"/>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4" name="Hexagon 13"/>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5" name="Hexagon 14"/>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6" name="Hexagon 15"/>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7" name="Freeform 16"/>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8" name="Hexagon 17"/>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9" name="Hexagon 18"/>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0" name="Hexagon 19"/>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1" name="Hexagon 20"/>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2" name="Hexagon 21"/>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3" name="Hexagon 22"/>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4" name="Hexagon 23"/>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5" name="Hexagon 24"/>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6" name="Hexagon 25"/>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7" name="Freeform 26"/>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8" name="Freeform 27"/>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grpSp>
      <p:sp>
        <p:nvSpPr>
          <p:cNvPr id="44" name="Rectangle 43"/>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45" name="Rectangle 44"/>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46" name="Rectangle 45"/>
          <p:cNvSpPr/>
          <p:nvPr/>
        </p:nvSpPr>
        <p:spPr>
          <a:xfrm>
            <a:off x="904875" y="601663"/>
            <a:ext cx="3562350" cy="564832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47" name="Rectangle 46"/>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2" name="Title 1"/>
          <p:cNvSpPr>
            <a:spLocks noGrp="1"/>
          </p:cNvSpPr>
          <p:nvPr>
            <p:ph type="title"/>
          </p:nvPr>
        </p:nvSpPr>
        <p:spPr>
          <a:xfrm>
            <a:off x="4734424" y="2660904"/>
            <a:ext cx="3300984" cy="1463040"/>
          </a:xfrm>
        </p:spPr>
        <p:txBody>
          <a:bodyPr>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rtlCol="0">
            <a:normAutofit/>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8" name="Date Placeholder 4"/>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9030D0A-6BF4-4DC6-BCF1-CA4FC146E7E6}" type="datetimeFigureOut">
              <a:rPr kumimoji="0" lang="en-US" sz="1200" b="0" i="0" u="none" strike="noStrike" kern="1200" cap="none" spc="0" normalizeH="0" baseline="0" noProof="0">
                <a:ln>
                  <a:noFill/>
                </a:ln>
                <a:solidFill>
                  <a:srgbClr val="FEFEFE"/>
                </a:solidFill>
                <a:effectLst/>
                <a:uLnTx/>
                <a:uFillTx/>
                <a:latin typeface="Century Goth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1/17/18</a:t>
            </a:fld>
            <a:endParaRPr kumimoji="0" lang="en-US" sz="1200" b="0" i="0" u="none" strike="noStrike" kern="1200" cap="none" spc="0" normalizeH="0" baseline="0" noProof="0">
              <a:ln>
                <a:noFill/>
              </a:ln>
              <a:solidFill>
                <a:srgbClr val="FEFEFE"/>
              </a:solidFill>
              <a:effectLst/>
              <a:uLnTx/>
              <a:uFillTx/>
              <a:latin typeface="Century Gothic"/>
              <a:ea typeface="+mn-ea"/>
              <a:cs typeface="+mn-cs"/>
            </a:endParaRPr>
          </a:p>
        </p:txBody>
      </p:sp>
      <p:sp>
        <p:nvSpPr>
          <p:cNvPr id="49" name="Footer Placeholder 5"/>
          <p:cNvSpPr>
            <a:spLocks noGrp="1"/>
          </p:cNvSpPr>
          <p:nvPr>
            <p:ph type="ftr" sz="quarter" idx="11"/>
          </p:nvPr>
        </p:nvSpPr>
        <p:spPr>
          <a:xfrm>
            <a:off x="4641850" y="5724525"/>
            <a:ext cx="3492500" cy="365125"/>
          </a:xfrm>
        </p:spPr>
        <p:txBody>
          <a:bodyPr>
            <a:normAutofit/>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94C600"/>
              </a:solidFill>
              <a:effectLst/>
              <a:uLnTx/>
              <a:uFillTx/>
              <a:latin typeface="Century Gothic"/>
              <a:ea typeface="+mn-ea"/>
              <a:cs typeface="+mn-cs"/>
            </a:endParaRPr>
          </a:p>
        </p:txBody>
      </p:sp>
      <p:sp>
        <p:nvSpPr>
          <p:cNvPr id="50" name="Slide Number Placeholder 6"/>
          <p:cNvSpPr>
            <a:spLocks noGrp="1"/>
          </p:cNvSpPr>
          <p:nvPr>
            <p:ph type="sldNum" sz="quarter" idx="12"/>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8F1AA47A-EC79-49AE-8E9F-479B61C2152E}" type="slidenum">
              <a:rPr kumimoji="0" lang="en-US" altLang="en-US" sz="1200" b="0" i="0" u="none" strike="noStrike" kern="1200" cap="none" spc="0" normalizeH="0" baseline="0" noProof="0" smtClean="0">
                <a:ln>
                  <a:noFill/>
                </a:ln>
                <a:solidFill>
                  <a:srgbClr val="FEFEFE"/>
                </a:solidFill>
                <a:effectLst/>
                <a:uLnTx/>
                <a:uFillTx/>
                <a:latin typeface="Century Gothic" panose="020B0502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FEFEFE"/>
              </a:solidFill>
              <a:effectLst/>
              <a:uLnTx/>
              <a:uFillTx/>
              <a:latin typeface="Century Gothic" panose="020B0502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686945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D7C3A79-17BF-4385-8849-86B9C35E46ED}" type="datetimeFigureOut">
              <a:rPr kumimoji="0" lang="en-US" sz="1200" b="0" i="0" u="none" strike="noStrike" kern="1200" cap="none" spc="0" normalizeH="0" baseline="0" noProof="0">
                <a:ln>
                  <a:noFill/>
                </a:ln>
                <a:solidFill>
                  <a:srgbClr val="FEFEFE"/>
                </a:solidFill>
                <a:effectLst/>
                <a:uLnTx/>
                <a:uFillTx/>
                <a:latin typeface="Century Goth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1/17/18</a:t>
            </a:fld>
            <a:endParaRPr kumimoji="0" lang="en-US" sz="1200" b="0" i="0" u="none" strike="noStrike" kern="1200" cap="none" spc="0" normalizeH="0" baseline="0" noProof="0">
              <a:ln>
                <a:noFill/>
              </a:ln>
              <a:solidFill>
                <a:srgbClr val="FEFEFE"/>
              </a:solidFill>
              <a:effectLst/>
              <a:uLnTx/>
              <a:uFillTx/>
              <a:latin typeface="Century Gothic"/>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94C600"/>
              </a:solidFill>
              <a:effectLst/>
              <a:uLnTx/>
              <a:uFillTx/>
              <a:latin typeface="Century Gothic"/>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BF49B17A-93E6-4E4A-BA29-6EAF6088BFFF}" type="slidenum">
              <a:rPr kumimoji="0" lang="en-US" altLang="en-US" sz="1200" b="0" i="0" u="none" strike="noStrike" kern="1200" cap="none" spc="0" normalizeH="0" baseline="0" noProof="0" smtClean="0">
                <a:ln>
                  <a:noFill/>
                </a:ln>
                <a:solidFill>
                  <a:srgbClr val="FEFEFE"/>
                </a:solidFill>
                <a:effectLst/>
                <a:uLnTx/>
                <a:uFillTx/>
                <a:latin typeface="Century Gothic" panose="020B0502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FEFEFE"/>
              </a:solidFill>
              <a:effectLst/>
              <a:uLnTx/>
              <a:uFillTx/>
              <a:latin typeface="Century Gothic" panose="020B0502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08260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CA7AA492-ACAB-4A6A-8F3F-CF280E3E0300}" type="datetimeFigureOut">
              <a:rPr lang="en-US"/>
              <a:pPr>
                <a:defRPr/>
              </a:pPr>
              <a:t>1/17/18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EABEEAF-6562-443D-88CB-0FBD2578CB5C}" type="slidenum">
              <a:rPr lang="en-US"/>
              <a:pPr>
                <a:defRPr/>
              </a:pPr>
              <a:t>‹#›</a:t>
            </a:fld>
            <a:endParaRPr lang="en-US"/>
          </a:p>
        </p:txBody>
      </p:sp>
    </p:spTree>
    <p:extLst>
      <p:ext uri="{BB962C8B-B14F-4D97-AF65-F5344CB8AC3E}">
        <p14:creationId xmlns:p14="http://schemas.microsoft.com/office/powerpoint/2010/main" val="7751078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8B45353-F6C2-4232-A938-B9332656C480}" type="datetimeFigureOut">
              <a:rPr kumimoji="0" lang="en-US" sz="1200" b="0" i="0" u="none" strike="noStrike" kern="1200" cap="none" spc="0" normalizeH="0" baseline="0" noProof="0">
                <a:ln>
                  <a:noFill/>
                </a:ln>
                <a:solidFill>
                  <a:srgbClr val="FEFEFE"/>
                </a:solidFill>
                <a:effectLst/>
                <a:uLnTx/>
                <a:uFillTx/>
                <a:latin typeface="Century Goth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1/17/18</a:t>
            </a:fld>
            <a:endParaRPr kumimoji="0" lang="en-US" sz="1200" b="0" i="0" u="none" strike="noStrike" kern="1200" cap="none" spc="0" normalizeH="0" baseline="0" noProof="0">
              <a:ln>
                <a:noFill/>
              </a:ln>
              <a:solidFill>
                <a:srgbClr val="FEFEFE"/>
              </a:solidFill>
              <a:effectLst/>
              <a:uLnTx/>
              <a:uFillTx/>
              <a:latin typeface="Century Gothic"/>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94C600"/>
              </a:solidFill>
              <a:effectLst/>
              <a:uLnTx/>
              <a:uFillTx/>
              <a:latin typeface="Century Gothic"/>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50A11408-27EF-43B0-9A19-30C1F2AC5266}" type="slidenum">
              <a:rPr kumimoji="0" lang="en-US" altLang="en-US" sz="1200" b="0" i="0" u="none" strike="noStrike" kern="1200" cap="none" spc="0" normalizeH="0" baseline="0" noProof="0" smtClean="0">
                <a:ln>
                  <a:noFill/>
                </a:ln>
                <a:solidFill>
                  <a:srgbClr val="FEFEFE"/>
                </a:solidFill>
                <a:effectLst/>
                <a:uLnTx/>
                <a:uFillTx/>
                <a:latin typeface="Century Gothic" panose="020B0502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FEFEFE"/>
              </a:solidFill>
              <a:effectLst/>
              <a:uLnTx/>
              <a:uFillTx/>
              <a:latin typeface="Century Gothic" panose="020B0502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0090313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828800"/>
            <a:ext cx="8229600" cy="4302125"/>
          </a:xfrm>
        </p:spPr>
        <p:txBody>
          <a:bodyPr rtlCol="0">
            <a:normAutofit/>
          </a:bodyPr>
          <a:lstStyle/>
          <a:p>
            <a:pPr lvl="0"/>
            <a:endParaRPr lang="en-US" noProof="0" smtClean="0"/>
          </a:p>
        </p:txBody>
      </p:sp>
      <p:sp>
        <p:nvSpPr>
          <p:cNvPr id="4" name="Rectangle 4"/>
          <p:cNvSpPr>
            <a:spLocks noGrp="1" noChangeArrowheads="1"/>
          </p:cNvSpPr>
          <p:nvPr>
            <p:ph type="dt" sz="half" idx="10"/>
          </p:nvPr>
        </p:nvSpPr>
        <p:spPr/>
        <p:txBody>
          <a:bodyPr/>
          <a:lstStyle>
            <a:lvl1pPr>
              <a:defRPr>
                <a:solidFill>
                  <a:srgbClr val="000000"/>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Century Gothic"/>
              <a:ea typeface="+mn-ea"/>
              <a:cs typeface="+mn-cs"/>
            </a:endParaRPr>
          </a:p>
        </p:txBody>
      </p:sp>
      <p:sp>
        <p:nvSpPr>
          <p:cNvPr id="5" name="Rectangle 5"/>
          <p:cNvSpPr>
            <a:spLocks noGrp="1" noChangeArrowheads="1"/>
          </p:cNvSpPr>
          <p:nvPr>
            <p:ph type="ftr" sz="quarter" idx="11"/>
          </p:nvPr>
        </p:nvSpPr>
        <p:spPr/>
        <p:txBody>
          <a:bodyPr/>
          <a:lstStyle>
            <a:lvl1pPr>
              <a:defRPr>
                <a:solidFill>
                  <a:srgbClr val="000000"/>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entury Gothic"/>
                <a:ea typeface="+mn-ea"/>
                <a:cs typeface="+mn-cs"/>
              </a:rPr>
              <a:t>© 2005 by The Guilford Press</a:t>
            </a:r>
          </a:p>
        </p:txBody>
      </p:sp>
    </p:spTree>
    <p:extLst>
      <p:ext uri="{BB962C8B-B14F-4D97-AF65-F5344CB8AC3E}">
        <p14:creationId xmlns:p14="http://schemas.microsoft.com/office/powerpoint/2010/main" val="2890140359"/>
      </p:ext>
    </p:extLst>
  </p:cSld>
  <p:clrMapOvr>
    <a:masterClrMapping/>
  </p:clrMapOvr>
  <p:transition xmlns:p14="http://schemas.microsoft.com/office/powerpoint/2010/mai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1C02F836-E043-4F13-9216-EEAB802FEE5B}" type="datetimeFigureOut">
              <a:rPr lang="en-US"/>
              <a:pPr>
                <a:defRPr/>
              </a:pPr>
              <a:t>1/17/18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1696042-0958-45D4-952C-351702BC20DD}" type="slidenum">
              <a:rPr lang="en-US"/>
              <a:pPr>
                <a:defRPr/>
              </a:pPr>
              <a:t>‹#›</a:t>
            </a:fld>
            <a:endParaRPr lang="en-US"/>
          </a:p>
        </p:txBody>
      </p:sp>
    </p:spTree>
    <p:extLst>
      <p:ext uri="{BB962C8B-B14F-4D97-AF65-F5344CB8AC3E}">
        <p14:creationId xmlns:p14="http://schemas.microsoft.com/office/powerpoint/2010/main" val="2110114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418B0A0-70F9-46C6-A065-A54EBD850D75}" type="datetimeFigureOut">
              <a:rPr lang="en-US"/>
              <a:pPr>
                <a:defRPr/>
              </a:pPr>
              <a:t>1/17/18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A4E13DB-E751-4924-BA4F-4FCE2104B995}" type="slidenum">
              <a:rPr lang="en-US"/>
              <a:pPr>
                <a:defRPr/>
              </a:pPr>
              <a:t>‹#›</a:t>
            </a:fld>
            <a:endParaRPr lang="en-US"/>
          </a:p>
        </p:txBody>
      </p:sp>
    </p:spTree>
    <p:extLst>
      <p:ext uri="{BB962C8B-B14F-4D97-AF65-F5344CB8AC3E}">
        <p14:creationId xmlns:p14="http://schemas.microsoft.com/office/powerpoint/2010/main" val="192436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577B6CC0-8B32-48A6-9B3C-6D432346C5D7}" type="datetimeFigureOut">
              <a:rPr lang="en-US"/>
              <a:pPr>
                <a:defRPr/>
              </a:pPr>
              <a:t>1/17/18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B75C66E-4984-4C5C-A231-2467FDF89366}" type="slidenum">
              <a:rPr lang="en-US"/>
              <a:pPr>
                <a:defRPr/>
              </a:pPr>
              <a:t>‹#›</a:t>
            </a:fld>
            <a:endParaRPr lang="en-US"/>
          </a:p>
        </p:txBody>
      </p:sp>
    </p:spTree>
    <p:extLst>
      <p:ext uri="{BB962C8B-B14F-4D97-AF65-F5344CB8AC3E}">
        <p14:creationId xmlns:p14="http://schemas.microsoft.com/office/powerpoint/2010/main" val="996580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758A8C02-804A-4A4B-89BE-65BF436BF7DF}" type="datetimeFigureOut">
              <a:rPr lang="en-US"/>
              <a:pPr>
                <a:defRPr/>
              </a:pPr>
              <a:t>1/17/18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5319BAF-6555-4D98-B197-F8342D246757}" type="slidenum">
              <a:rPr lang="en-US"/>
              <a:pPr>
                <a:defRPr/>
              </a:pPr>
              <a:t>‹#›</a:t>
            </a:fld>
            <a:endParaRPr lang="en-US"/>
          </a:p>
        </p:txBody>
      </p:sp>
    </p:spTree>
    <p:extLst>
      <p:ext uri="{BB962C8B-B14F-4D97-AF65-F5344CB8AC3E}">
        <p14:creationId xmlns:p14="http://schemas.microsoft.com/office/powerpoint/2010/main" val="7084045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slideLayout" Target="../slideLayouts/slideLayout25.xml"/><Relationship Id="rId15" Type="http://schemas.openxmlformats.org/officeDocument/2006/relationships/slideLayout" Target="../slideLayouts/slideLayout26.xml"/><Relationship Id="rId16" Type="http://schemas.openxmlformats.org/officeDocument/2006/relationships/slideLayout" Target="../slideLayouts/slideLayout27.xml"/><Relationship Id="rId17"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8.xml"/><Relationship Id="rId12" Type="http://schemas.openxmlformats.org/officeDocument/2006/relationships/slideLayout" Target="../slideLayouts/slideLayout39.xml"/><Relationship Id="rId13" Type="http://schemas.openxmlformats.org/officeDocument/2006/relationships/theme" Target="../theme/theme3.xml"/><Relationship Id="rId1" Type="http://schemas.openxmlformats.org/officeDocument/2006/relationships/slideLayout" Target="../slideLayouts/slideLayout28.xml"/><Relationship Id="rId2" Type="http://schemas.openxmlformats.org/officeDocument/2006/relationships/slideLayout" Target="../slideLayouts/slideLayout29.xml"/><Relationship Id="rId3" Type="http://schemas.openxmlformats.org/officeDocument/2006/relationships/slideLayout" Target="../slideLayouts/slideLayout30.xml"/><Relationship Id="rId4" Type="http://schemas.openxmlformats.org/officeDocument/2006/relationships/slideLayout" Target="../slideLayouts/slideLayout31.xml"/><Relationship Id="rId5" Type="http://schemas.openxmlformats.org/officeDocument/2006/relationships/slideLayout" Target="../slideLayouts/slideLayout32.xml"/><Relationship Id="rId6" Type="http://schemas.openxmlformats.org/officeDocument/2006/relationships/slideLayout" Target="../slideLayouts/slideLayout33.xml"/><Relationship Id="rId7" Type="http://schemas.openxmlformats.org/officeDocument/2006/relationships/slideLayout" Target="../slideLayouts/slideLayout34.xml"/><Relationship Id="rId8" Type="http://schemas.openxmlformats.org/officeDocument/2006/relationships/slideLayout" Target="../slideLayouts/slideLayout35.xml"/><Relationship Id="rId9" Type="http://schemas.openxmlformats.org/officeDocument/2006/relationships/slideLayout" Target="../slideLayouts/slideLayout36.xml"/><Relationship Id="rId10"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0.xml"/><Relationship Id="rId12" Type="http://schemas.openxmlformats.org/officeDocument/2006/relationships/slideLayout" Target="../slideLayouts/slideLayout51.xml"/><Relationship Id="rId13" Type="http://schemas.openxmlformats.org/officeDocument/2006/relationships/theme" Target="../theme/theme4.xml"/><Relationship Id="rId1" Type="http://schemas.openxmlformats.org/officeDocument/2006/relationships/slideLayout" Target="../slideLayouts/slideLayout40.xml"/><Relationship Id="rId2" Type="http://schemas.openxmlformats.org/officeDocument/2006/relationships/slideLayout" Target="../slideLayouts/slideLayout41.xml"/><Relationship Id="rId3" Type="http://schemas.openxmlformats.org/officeDocument/2006/relationships/slideLayout" Target="../slideLayouts/slideLayout42.xml"/><Relationship Id="rId4" Type="http://schemas.openxmlformats.org/officeDocument/2006/relationships/slideLayout" Target="../slideLayouts/slideLayout43.xml"/><Relationship Id="rId5" Type="http://schemas.openxmlformats.org/officeDocument/2006/relationships/slideLayout" Target="../slideLayouts/slideLayout44.xml"/><Relationship Id="rId6" Type="http://schemas.openxmlformats.org/officeDocument/2006/relationships/slideLayout" Target="../slideLayouts/slideLayout45.xml"/><Relationship Id="rId7" Type="http://schemas.openxmlformats.org/officeDocument/2006/relationships/slideLayout" Target="../slideLayouts/slideLayout46.xml"/><Relationship Id="rId8" Type="http://schemas.openxmlformats.org/officeDocument/2006/relationships/slideLayout" Target="../slideLayouts/slideLayout47.xml"/><Relationship Id="rId9" Type="http://schemas.openxmlformats.org/officeDocument/2006/relationships/slideLayout" Target="../slideLayouts/slideLayout48.xml"/><Relationship Id="rId10"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B49CDF56-89E2-4FE8-A1B5-0F8C92C73AA8}" type="datetimeFigureOut">
              <a:rPr lang="en-US"/>
              <a:pPr>
                <a:defRPr/>
              </a:pPr>
              <a:t>1/17/18</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5CF731FC-2991-4E4F-99D2-15F34F7AA67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749"/>
            <a:ext cx="1952272"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D9FFFB4-400D-1240-AB24-6F86C96D4DFB}" type="datetimeFigureOut">
              <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1/17/18</a:t>
            </a:fld>
            <a:endParaRPr kumimoji="0" lang="en-US" sz="900" b="0" i="0" u="none" strike="noStrike" kern="1200" cap="none" spc="0" normalizeH="0" baseline="0" noProof="0" dirty="0">
              <a:ln>
                <a:noFill/>
              </a:ln>
              <a:solidFill>
                <a:prstClr val="black">
                  <a:tint val="75000"/>
                </a:prstClr>
              </a:solidFill>
              <a:effectLst/>
              <a:uLnTx/>
              <a:uFillTx/>
              <a:latin typeface="Century Gothic" panose="020B0502020202020204"/>
              <a:ea typeface="+mn-ea"/>
              <a:cs typeface="+mn-cs"/>
            </a:endParaRP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smtClean="0">
                <a:ln>
                  <a:noFill/>
                </a:ln>
                <a:solidFill>
                  <a:prstClr val="white"/>
                </a:solidFill>
                <a:effectLst/>
                <a:uLnTx/>
                <a:uFillTx/>
                <a:latin typeface="Century Gothic" panose="020B0502020202020204"/>
                <a:ea typeface="+mn-ea"/>
                <a:cs typeface="+mn-cs"/>
              </a:rPr>
              <a:t>pbisMN.org</a:t>
            </a:r>
            <a:endParaRPr kumimoji="0" lang="en-US" sz="9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C2CCB14-8620-4504-99AA-80BED40DD31A}" type="slidenum">
              <a:rPr kumimoji="0" lang="en-US" altLang="en-US" sz="2000" b="0" i="0" u="none" strike="noStrike" kern="1200" cap="none" spc="0" normalizeH="0" baseline="0" noProof="0" smtClean="0">
                <a:ln>
                  <a:noFill/>
                </a:ln>
                <a:solidFill>
                  <a:prstClr val="white"/>
                </a:solidFill>
                <a:effectLst/>
                <a:uLnTx/>
                <a:uFillTx/>
                <a:latin typeface="Century Gothic" panose="020B0502020202020204"/>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2000" b="0" i="0" u="none" strike="noStrike" kern="1200" cap="none" spc="0" normalizeH="0" baseline="0" noProof="0">
              <a:ln>
                <a:noFill/>
              </a:ln>
              <a:solidFill>
                <a:prstClr val="white"/>
              </a:solidFill>
              <a:effectLst/>
              <a:uLnTx/>
              <a:uFillTx/>
              <a:latin typeface="Century Gothic" panose="020B0502020202020204"/>
              <a:ea typeface="MS PGothic" pitchFamily="34" charset="-128"/>
              <a:cs typeface="+mn-cs"/>
            </a:endParaRPr>
          </a:p>
        </p:txBody>
      </p:sp>
    </p:spTree>
    <p:extLst>
      <p:ext uri="{BB962C8B-B14F-4D97-AF65-F5344CB8AC3E}">
        <p14:creationId xmlns:p14="http://schemas.microsoft.com/office/powerpoint/2010/main" val="37629604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hf hdr="0" dt="0"/>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C2F35F"/>
            </a:gs>
            <a:gs pos="62000">
              <a:srgbClr val="92BE3F"/>
            </a:gs>
            <a:gs pos="100000">
              <a:srgbClr val="80A33D"/>
            </a:gs>
          </a:gsLst>
          <a:lin ang="5400000"/>
        </a:gradFill>
        <a:effectLst/>
      </p:bgPr>
    </p:bg>
    <p:spTree>
      <p:nvGrpSpPr>
        <p:cNvPr id="1" name=""/>
        <p:cNvGrpSpPr/>
        <p:nvPr/>
      </p:nvGrpSpPr>
      <p:grpSpPr>
        <a:xfrm>
          <a:off x="0" y="0"/>
          <a:ext cx="0" cy="0"/>
          <a:chOff x="0" y="0"/>
          <a:chExt cx="0" cy="0"/>
        </a:xfrm>
      </p:grpSpPr>
      <p:grpSp>
        <p:nvGrpSpPr>
          <p:cNvPr id="1026" name="Group 41"/>
          <p:cNvGrpSpPr>
            <a:grpSpLocks/>
          </p:cNvGrpSpPr>
          <p:nvPr/>
        </p:nvGrpSpPr>
        <p:grpSpPr bwMode="auto">
          <a:xfrm>
            <a:off x="-304800" y="0"/>
            <a:ext cx="9932988" cy="6858000"/>
            <a:chOff x="-382404" y="0"/>
            <a:chExt cx="9932332" cy="6858000"/>
          </a:xfrm>
        </p:grpSpPr>
        <p:grpSp>
          <p:nvGrpSpPr>
            <p:cNvPr id="1035" name="Group 44"/>
            <p:cNvGrpSpPr>
              <a:grpSpLocks/>
            </p:cNvGrpSpPr>
            <p:nvPr/>
          </p:nvGrpSpPr>
          <p:grpSpPr bwMode="auto">
            <a:xfrm>
              <a:off x="0" y="0"/>
              <a:ext cx="9144000" cy="6858000"/>
              <a:chOff x="0" y="0"/>
              <a:chExt cx="9144000" cy="6858000"/>
            </a:xfrm>
          </p:grpSpPr>
          <p:grpSp>
            <p:nvGrpSpPr>
              <p:cNvPr id="1058" name="Group 4"/>
              <p:cNvGrpSpPr>
                <a:grpSpLocks/>
              </p:cNvGrpSpPr>
              <p:nvPr/>
            </p:nvGrpSpPr>
            <p:grpSpPr bwMode="auto">
              <a:xfrm>
                <a:off x="0" y="0"/>
                <a:ext cx="2514600" cy="6858000"/>
                <a:chOff x="0" y="0"/>
                <a:chExt cx="2514600" cy="6858000"/>
              </a:xfrm>
            </p:grpSpPr>
            <p:sp>
              <p:nvSpPr>
                <p:cNvPr id="113" name="Rectangle 112"/>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14"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15"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grpSp>
          <p:grpSp>
            <p:nvGrpSpPr>
              <p:cNvPr id="1059" name="Group 5"/>
              <p:cNvGrpSpPr>
                <a:grpSpLocks/>
              </p:cNvGrpSpPr>
              <p:nvPr/>
            </p:nvGrpSpPr>
            <p:grpSpPr bwMode="auto">
              <a:xfrm>
                <a:off x="422910" y="0"/>
                <a:ext cx="2514600" cy="6858000"/>
                <a:chOff x="0" y="0"/>
                <a:chExt cx="2514600" cy="6858000"/>
              </a:xfrm>
            </p:grpSpPr>
            <p:sp>
              <p:nvSpPr>
                <p:cNvPr id="110" name="Rectangle 109"/>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11" name="Rectangle 110"/>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12" name="Rectangle 111"/>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grpSp>
          <p:grpSp>
            <p:nvGrpSpPr>
              <p:cNvPr id="1060" name="Group 9"/>
              <p:cNvGrpSpPr>
                <a:grpSpLocks/>
              </p:cNvGrpSpPr>
              <p:nvPr/>
            </p:nvGrpSpPr>
            <p:grpSpPr bwMode="auto">
              <a:xfrm rot="10800000">
                <a:off x="6629400" y="0"/>
                <a:ext cx="2514600" cy="6858000"/>
                <a:chOff x="0" y="0"/>
                <a:chExt cx="2514600" cy="6858000"/>
              </a:xfrm>
            </p:grpSpPr>
            <p:sp>
              <p:nvSpPr>
                <p:cNvPr id="107" name="Rectangle 106"/>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08" name="Rectangle 107"/>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09" name="Rectangle 108"/>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grpSp>
          <p:sp>
            <p:nvSpPr>
              <p:cNvPr id="104" name="Rectangle 103"/>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05" name="Rectangle 104"/>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06" name="Rectangle 105"/>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grpSp>
        <p:sp>
          <p:nvSpPr>
            <p:cNvPr id="44" name="Freeform 43"/>
            <p:cNvSpPr/>
            <p:nvPr/>
          </p:nvSpPr>
          <p:spPr>
            <a:xfrm>
              <a:off x="-12540" y="5035550"/>
              <a:ext cx="9144983"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45" name="Freeform 44"/>
            <p:cNvSpPr/>
            <p:nvPr/>
          </p:nvSpPr>
          <p:spPr>
            <a:xfrm>
              <a:off x="-12540" y="3467100"/>
              <a:ext cx="9144983"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46" name="Freeform 45"/>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47" name="Freeform 46"/>
            <p:cNvSpPr/>
            <p:nvPr/>
          </p:nvSpPr>
          <p:spPr>
            <a:xfrm>
              <a:off x="-12540" y="5284788"/>
              <a:ext cx="9144983"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49" name="Freeform 48"/>
            <p:cNvSpPr/>
            <p:nvPr/>
          </p:nvSpPr>
          <p:spPr>
            <a:xfrm>
              <a:off x="2136793" y="5132388"/>
              <a:ext cx="6982951"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50" name="Hexagon 49"/>
            <p:cNvSpPr/>
            <p:nvPr/>
          </p:nvSpPr>
          <p:spPr>
            <a:xfrm rot="1800000">
              <a:off x="2995573" y="2859088"/>
              <a:ext cx="1601682"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1" name="Hexagon 50"/>
            <p:cNvSpPr/>
            <p:nvPr/>
          </p:nvSpPr>
          <p:spPr>
            <a:xfrm rot="1800000">
              <a:off x="3719425" y="412591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2" name="Hexagon 51"/>
            <p:cNvSpPr/>
            <p:nvPr/>
          </p:nvSpPr>
          <p:spPr>
            <a:xfrm rot="1800000">
              <a:off x="3728949" y="1592263"/>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3" name="Hexagon 52"/>
            <p:cNvSpPr/>
            <p:nvPr/>
          </p:nvSpPr>
          <p:spPr>
            <a:xfrm rot="1800000">
              <a:off x="2976524" y="325438"/>
              <a:ext cx="1601682"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4" name="Hexagon 53"/>
            <p:cNvSpPr/>
            <p:nvPr/>
          </p:nvSpPr>
          <p:spPr>
            <a:xfrm rot="1800000">
              <a:off x="4462326" y="5383213"/>
              <a:ext cx="1601682"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5" name="Freeform 54"/>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6" name="Hexagon 55"/>
            <p:cNvSpPr/>
            <p:nvPr/>
          </p:nvSpPr>
          <p:spPr>
            <a:xfrm rot="1800000">
              <a:off x="23969" y="540226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7" name="Hexagon 56"/>
            <p:cNvSpPr/>
            <p:nvPr/>
          </p:nvSpPr>
          <p:spPr>
            <a:xfrm rot="1800000">
              <a:off x="52542" y="2849563"/>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8" name="Hexagon 57"/>
            <p:cNvSpPr/>
            <p:nvPr/>
          </p:nvSpPr>
          <p:spPr>
            <a:xfrm rot="1800000">
              <a:off x="776394" y="412591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9" name="Hexagon 58"/>
            <p:cNvSpPr/>
            <p:nvPr/>
          </p:nvSpPr>
          <p:spPr>
            <a:xfrm rot="1800000">
              <a:off x="1509771" y="5411788"/>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60" name="Hexagon 59"/>
            <p:cNvSpPr/>
            <p:nvPr/>
          </p:nvSpPr>
          <p:spPr>
            <a:xfrm rot="1800000">
              <a:off x="1528820" y="2859088"/>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95" name="Hexagon 94"/>
            <p:cNvSpPr/>
            <p:nvPr/>
          </p:nvSpPr>
          <p:spPr>
            <a:xfrm rot="1800000">
              <a:off x="795443" y="1563688"/>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96" name="Hexagon 95"/>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97" name="Hexagon 96"/>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98" name="Hexagon 97"/>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99" name="Freeform 98"/>
            <p:cNvSpPr/>
            <p:nvPr/>
          </p:nvSpPr>
          <p:spPr>
            <a:xfrm rot="1800000">
              <a:off x="8306997" y="4056063"/>
              <a:ext cx="1242931"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00" name="Freeform 99"/>
            <p:cNvSpPr/>
            <p:nvPr/>
          </p:nvSpPr>
          <p:spPr>
            <a:xfrm rot="1800000">
              <a:off x="8306997"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grpSp>
      <p:sp>
        <p:nvSpPr>
          <p:cNvPr id="66" name="Rectangle 65"/>
          <p:cNvSpPr/>
          <p:nvPr/>
        </p:nvSpPr>
        <p:spPr>
          <a:xfrm>
            <a:off x="457200" y="333375"/>
            <a:ext cx="8229600" cy="6186488"/>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70" name="Rectangle 69"/>
          <p:cNvSpPr/>
          <p:nvPr/>
        </p:nvSpPr>
        <p:spPr>
          <a:xfrm>
            <a:off x="4560888" y="-22225"/>
            <a:ext cx="3679825" cy="700088"/>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71" name="Rectangle 70"/>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030" name="Title Placeholder 1"/>
          <p:cNvSpPr>
            <a:spLocks noGrp="1"/>
          </p:cNvSpPr>
          <p:nvPr>
            <p:ph type="title"/>
          </p:nvPr>
        </p:nvSpPr>
        <p:spPr bwMode="auto">
          <a:xfrm>
            <a:off x="1042988" y="1027113"/>
            <a:ext cx="70246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31" name="Text Placeholder 2"/>
          <p:cNvSpPr>
            <a:spLocks noGrp="1"/>
          </p:cNvSpPr>
          <p:nvPr>
            <p:ph type="body" idx="1"/>
          </p:nvPr>
        </p:nvSpPr>
        <p:spPr bwMode="auto">
          <a:xfrm>
            <a:off x="1042988" y="2324100"/>
            <a:ext cx="6777037"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5997575" y="223838"/>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rgbClr val="FEFEFE"/>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B0A97CB-E98C-45B0-8E68-0BC51065CECF}" type="datetimeFigureOut">
              <a:rPr kumimoji="0" lang="en-US" sz="1200" b="0" i="0" u="none" strike="noStrike" kern="1200" cap="none" spc="0" normalizeH="0" baseline="0" noProof="0">
                <a:ln>
                  <a:noFill/>
                </a:ln>
                <a:solidFill>
                  <a:srgbClr val="FEFEFE"/>
                </a:solidFill>
                <a:effectLst/>
                <a:uLnTx/>
                <a:uFillTx/>
                <a:latin typeface="Century Goth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1/17/18</a:t>
            </a:fld>
            <a:endParaRPr kumimoji="0" lang="en-US" sz="1200" b="0" i="0" u="none" strike="noStrike" kern="1200" cap="none" spc="0" normalizeH="0" baseline="0" noProof="0">
              <a:ln>
                <a:noFill/>
              </a:ln>
              <a:solidFill>
                <a:srgbClr val="FEFEFE"/>
              </a:solidFill>
              <a:effectLst/>
              <a:uLnTx/>
              <a:uFillTx/>
              <a:latin typeface="Century Gothic"/>
              <a:ea typeface="+mn-ea"/>
              <a:cs typeface="+mn-cs"/>
            </a:endParaRPr>
          </a:p>
        </p:txBody>
      </p:sp>
      <p:sp>
        <p:nvSpPr>
          <p:cNvPr id="5" name="Footer Placeholder 4"/>
          <p:cNvSpPr>
            <a:spLocks noGrp="1"/>
          </p:cNvSpPr>
          <p:nvPr>
            <p:ph type="ftr" sz="quarter" idx="3"/>
          </p:nvPr>
        </p:nvSpPr>
        <p:spPr>
          <a:xfrm>
            <a:off x="4641850" y="5851525"/>
            <a:ext cx="3502025" cy="365125"/>
          </a:xfrm>
          <a:prstGeom prst="rect">
            <a:avLst/>
          </a:prstGeom>
        </p:spPr>
        <p:txBody>
          <a:bodyPr vert="horz" lIns="91440" tIns="45720" rIns="91440" bIns="45720" rtlCol="0" anchor="ctr"/>
          <a:lstStyle>
            <a:lvl1pPr algn="r" fontAlgn="auto">
              <a:spcBef>
                <a:spcPts val="0"/>
              </a:spcBef>
              <a:spcAft>
                <a:spcPts val="0"/>
              </a:spcAft>
              <a:defRPr sz="1200">
                <a:solidFill>
                  <a:schemeClr val="accent1"/>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94C600"/>
              </a:solidFill>
              <a:effectLst/>
              <a:uLnTx/>
              <a:uFillTx/>
              <a:latin typeface="Century Gothic"/>
              <a:ea typeface="+mn-ea"/>
              <a:cs typeface="+mn-cs"/>
            </a:endParaRPr>
          </a:p>
        </p:txBody>
      </p:sp>
      <p:sp>
        <p:nvSpPr>
          <p:cNvPr id="6" name="Slide Number Placeholder 5"/>
          <p:cNvSpPr>
            <a:spLocks noGrp="1"/>
          </p:cNvSpPr>
          <p:nvPr>
            <p:ph type="sldNum" sz="quarter" idx="4"/>
          </p:nvPr>
        </p:nvSpPr>
        <p:spPr>
          <a:xfrm>
            <a:off x="4649788" y="223838"/>
            <a:ext cx="1331912"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EFEFE"/>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C587FE16-B9A4-41C6-8E34-D6AF243E82E1}" type="slidenum">
              <a:rPr kumimoji="0" lang="en-US" altLang="en-US" sz="1200" b="0" i="0" u="none" strike="noStrike" kern="1200" cap="none" spc="0" normalizeH="0" baseline="0" noProof="0" smtClean="0">
                <a:ln>
                  <a:noFill/>
                </a:ln>
                <a:solidFill>
                  <a:srgbClr val="FEFEFE"/>
                </a:solidFill>
                <a:effectLst/>
                <a:uLnTx/>
                <a:uFillTx/>
                <a:latin typeface="Century Gothic" panose="020B0502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FEFEFE"/>
              </a:solidFill>
              <a:effectLst/>
              <a:uLnTx/>
              <a:uFillTx/>
              <a:latin typeface="Century Gothic" panose="020B0502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3390985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txStyles>
    <p:titleStyle>
      <a:lvl1pPr algn="l" rtl="0" fontAlgn="base">
        <a:spcBef>
          <a:spcPct val="0"/>
        </a:spcBef>
        <a:spcAft>
          <a:spcPct val="0"/>
        </a:spcAft>
        <a:defRPr sz="4000" kern="1200">
          <a:solidFill>
            <a:schemeClr val="accent1"/>
          </a:solidFill>
          <a:latin typeface="+mj-lt"/>
          <a:ea typeface="+mj-ea"/>
          <a:cs typeface="+mj-cs"/>
        </a:defRPr>
      </a:lvl1pPr>
      <a:lvl2pPr algn="l" rtl="0" fontAlgn="base">
        <a:spcBef>
          <a:spcPct val="0"/>
        </a:spcBef>
        <a:spcAft>
          <a:spcPct val="0"/>
        </a:spcAft>
        <a:defRPr sz="4000">
          <a:solidFill>
            <a:schemeClr val="accent1"/>
          </a:solidFill>
          <a:latin typeface="Century Gothic" panose="020B0502020202020204" pitchFamily="34" charset="0"/>
        </a:defRPr>
      </a:lvl2pPr>
      <a:lvl3pPr algn="l" rtl="0" fontAlgn="base">
        <a:spcBef>
          <a:spcPct val="0"/>
        </a:spcBef>
        <a:spcAft>
          <a:spcPct val="0"/>
        </a:spcAft>
        <a:defRPr sz="4000">
          <a:solidFill>
            <a:schemeClr val="accent1"/>
          </a:solidFill>
          <a:latin typeface="Century Gothic" panose="020B0502020202020204" pitchFamily="34" charset="0"/>
        </a:defRPr>
      </a:lvl3pPr>
      <a:lvl4pPr algn="l" rtl="0" fontAlgn="base">
        <a:spcBef>
          <a:spcPct val="0"/>
        </a:spcBef>
        <a:spcAft>
          <a:spcPct val="0"/>
        </a:spcAft>
        <a:defRPr sz="4000">
          <a:solidFill>
            <a:schemeClr val="accent1"/>
          </a:solidFill>
          <a:latin typeface="Century Gothic" panose="020B0502020202020204" pitchFamily="34" charset="0"/>
        </a:defRPr>
      </a:lvl4pPr>
      <a:lvl5pPr algn="l" rtl="0" fontAlgn="base">
        <a:spcBef>
          <a:spcPct val="0"/>
        </a:spcBef>
        <a:spcAft>
          <a:spcPct val="0"/>
        </a:spcAft>
        <a:defRPr sz="4000">
          <a:solidFill>
            <a:schemeClr val="accent1"/>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3050" algn="l" rtl="0" fontAlgn="base">
        <a:spcBef>
          <a:spcPct val="20000"/>
        </a:spcBef>
        <a:spcAft>
          <a:spcPct val="0"/>
        </a:spcAft>
        <a:buClr>
          <a:schemeClr val="accent1"/>
        </a:buClr>
        <a:buSzPct val="76000"/>
        <a:buFont typeface="Wingdings 2" panose="05020102010507070707" pitchFamily="18" charset="2"/>
        <a:buChar char=""/>
        <a:defRPr sz="2400" kern="1200">
          <a:solidFill>
            <a:schemeClr val="tx2"/>
          </a:solidFill>
          <a:latin typeface="+mn-lt"/>
          <a:ea typeface="+mn-ea"/>
          <a:cs typeface="+mn-cs"/>
        </a:defRPr>
      </a:lvl1pPr>
      <a:lvl2pPr marL="639763" indent="-273050" algn="l" rtl="0" fontAlgn="base">
        <a:spcBef>
          <a:spcPct val="20000"/>
        </a:spcBef>
        <a:spcAft>
          <a:spcPct val="0"/>
        </a:spcAft>
        <a:buClr>
          <a:schemeClr val="accent1"/>
        </a:buClr>
        <a:buSzPct val="76000"/>
        <a:buFont typeface="Wingdings 2" panose="05020102010507070707" pitchFamily="18" charset="2"/>
        <a:buChar char=""/>
        <a:defRPr sz="2200" kern="1200">
          <a:solidFill>
            <a:schemeClr val="tx2"/>
          </a:solidFill>
          <a:latin typeface="+mn-lt"/>
          <a:ea typeface="+mn-ea"/>
          <a:cs typeface="+mn-cs"/>
        </a:defRPr>
      </a:lvl2pPr>
      <a:lvl3pPr marL="914400" indent="-228600" algn="l" rtl="0" fontAlgn="base">
        <a:spcBef>
          <a:spcPct val="20000"/>
        </a:spcBef>
        <a:spcAft>
          <a:spcPct val="0"/>
        </a:spcAft>
        <a:buClr>
          <a:schemeClr val="accent1"/>
        </a:buClr>
        <a:buSzPct val="76000"/>
        <a:buFont typeface="Wingdings 2" panose="05020102010507070707" pitchFamily="18" charset="2"/>
        <a:buChar char=""/>
        <a:defRPr sz="2000" kern="1200">
          <a:solidFill>
            <a:schemeClr val="tx2"/>
          </a:solidFill>
          <a:latin typeface="+mn-lt"/>
          <a:ea typeface="+mn-ea"/>
          <a:cs typeface="+mn-cs"/>
        </a:defRPr>
      </a:lvl3pPr>
      <a:lvl4pPr marL="1123950" indent="-228600" algn="l" rtl="0" fontAlgn="base">
        <a:spcBef>
          <a:spcPct val="20000"/>
        </a:spcBef>
        <a:spcAft>
          <a:spcPct val="0"/>
        </a:spcAft>
        <a:buClr>
          <a:schemeClr val="accent1"/>
        </a:buClr>
        <a:buSzPct val="76000"/>
        <a:buFont typeface="Wingdings 2" panose="05020102010507070707" pitchFamily="18" charset="2"/>
        <a:buChar char=""/>
        <a:defRPr kern="1200">
          <a:solidFill>
            <a:schemeClr val="tx2"/>
          </a:solidFill>
          <a:latin typeface="+mn-lt"/>
          <a:ea typeface="+mn-ea"/>
          <a:cs typeface="+mn-cs"/>
        </a:defRPr>
      </a:lvl4pPr>
      <a:lvl5pPr marL="1325563" indent="-228600" algn="l" rtl="0" fontAlgn="base">
        <a:spcBef>
          <a:spcPct val="20000"/>
        </a:spcBef>
        <a:spcAft>
          <a:spcPct val="0"/>
        </a:spcAft>
        <a:buClr>
          <a:schemeClr val="accent1"/>
        </a:buClr>
        <a:buSzPct val="76000"/>
        <a:buFont typeface="Wingdings 2" panose="05020102010507070707" pitchFamily="18" charset="2"/>
        <a:buChar char=""/>
        <a:defRPr sz="1600" kern="120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C2F35F"/>
            </a:gs>
            <a:gs pos="62000">
              <a:srgbClr val="92BE3F"/>
            </a:gs>
            <a:gs pos="100000">
              <a:srgbClr val="80A33D"/>
            </a:gs>
          </a:gsLst>
          <a:lin ang="5400000"/>
        </a:gradFill>
        <a:effectLst/>
      </p:bgPr>
    </p:bg>
    <p:spTree>
      <p:nvGrpSpPr>
        <p:cNvPr id="1" name=""/>
        <p:cNvGrpSpPr/>
        <p:nvPr/>
      </p:nvGrpSpPr>
      <p:grpSpPr>
        <a:xfrm>
          <a:off x="0" y="0"/>
          <a:ext cx="0" cy="0"/>
          <a:chOff x="0" y="0"/>
          <a:chExt cx="0" cy="0"/>
        </a:xfrm>
      </p:grpSpPr>
      <p:grpSp>
        <p:nvGrpSpPr>
          <p:cNvPr id="1026" name="Group 41"/>
          <p:cNvGrpSpPr>
            <a:grpSpLocks/>
          </p:cNvGrpSpPr>
          <p:nvPr/>
        </p:nvGrpSpPr>
        <p:grpSpPr bwMode="auto">
          <a:xfrm>
            <a:off x="-304800" y="0"/>
            <a:ext cx="9932988" cy="6858000"/>
            <a:chOff x="-382404" y="0"/>
            <a:chExt cx="9932332" cy="6858000"/>
          </a:xfrm>
        </p:grpSpPr>
        <p:grpSp>
          <p:nvGrpSpPr>
            <p:cNvPr id="1035" name="Group 44"/>
            <p:cNvGrpSpPr>
              <a:grpSpLocks/>
            </p:cNvGrpSpPr>
            <p:nvPr/>
          </p:nvGrpSpPr>
          <p:grpSpPr bwMode="auto">
            <a:xfrm>
              <a:off x="0" y="0"/>
              <a:ext cx="9144000" cy="6858000"/>
              <a:chOff x="0" y="0"/>
              <a:chExt cx="9144000" cy="6858000"/>
            </a:xfrm>
          </p:grpSpPr>
          <p:grpSp>
            <p:nvGrpSpPr>
              <p:cNvPr id="1058" name="Group 4"/>
              <p:cNvGrpSpPr>
                <a:grpSpLocks/>
              </p:cNvGrpSpPr>
              <p:nvPr/>
            </p:nvGrpSpPr>
            <p:grpSpPr bwMode="auto">
              <a:xfrm>
                <a:off x="0" y="0"/>
                <a:ext cx="2514600" cy="6858000"/>
                <a:chOff x="0" y="0"/>
                <a:chExt cx="2514600" cy="6858000"/>
              </a:xfrm>
            </p:grpSpPr>
            <p:sp>
              <p:nvSpPr>
                <p:cNvPr id="113" name="Rectangle 112"/>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14"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15"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grpSp>
          <p:grpSp>
            <p:nvGrpSpPr>
              <p:cNvPr id="1059" name="Group 5"/>
              <p:cNvGrpSpPr>
                <a:grpSpLocks/>
              </p:cNvGrpSpPr>
              <p:nvPr/>
            </p:nvGrpSpPr>
            <p:grpSpPr bwMode="auto">
              <a:xfrm>
                <a:off x="422910" y="0"/>
                <a:ext cx="2514600" cy="6858000"/>
                <a:chOff x="0" y="0"/>
                <a:chExt cx="2514600" cy="6858000"/>
              </a:xfrm>
            </p:grpSpPr>
            <p:sp>
              <p:nvSpPr>
                <p:cNvPr id="110" name="Rectangle 109"/>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11" name="Rectangle 110"/>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12" name="Rectangle 111"/>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grpSp>
          <p:grpSp>
            <p:nvGrpSpPr>
              <p:cNvPr id="1060" name="Group 9"/>
              <p:cNvGrpSpPr>
                <a:grpSpLocks/>
              </p:cNvGrpSpPr>
              <p:nvPr/>
            </p:nvGrpSpPr>
            <p:grpSpPr bwMode="auto">
              <a:xfrm rot="10800000">
                <a:off x="6629400" y="0"/>
                <a:ext cx="2514600" cy="6858000"/>
                <a:chOff x="0" y="0"/>
                <a:chExt cx="2514600" cy="6858000"/>
              </a:xfrm>
            </p:grpSpPr>
            <p:sp>
              <p:nvSpPr>
                <p:cNvPr id="107" name="Rectangle 106"/>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08" name="Rectangle 107"/>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09" name="Rectangle 108"/>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grpSp>
          <p:sp>
            <p:nvSpPr>
              <p:cNvPr id="104" name="Rectangle 103"/>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05" name="Rectangle 104"/>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06" name="Rectangle 105"/>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grpSp>
        <p:sp>
          <p:nvSpPr>
            <p:cNvPr id="44" name="Freeform 43"/>
            <p:cNvSpPr/>
            <p:nvPr/>
          </p:nvSpPr>
          <p:spPr>
            <a:xfrm>
              <a:off x="-12540" y="5035550"/>
              <a:ext cx="9144983"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45" name="Freeform 44"/>
            <p:cNvSpPr/>
            <p:nvPr/>
          </p:nvSpPr>
          <p:spPr>
            <a:xfrm>
              <a:off x="-12540" y="3467100"/>
              <a:ext cx="9144983"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46" name="Freeform 45"/>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47" name="Freeform 46"/>
            <p:cNvSpPr/>
            <p:nvPr/>
          </p:nvSpPr>
          <p:spPr>
            <a:xfrm>
              <a:off x="-12540" y="5284788"/>
              <a:ext cx="9144983"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49" name="Freeform 48"/>
            <p:cNvSpPr/>
            <p:nvPr/>
          </p:nvSpPr>
          <p:spPr>
            <a:xfrm>
              <a:off x="2136793" y="5132388"/>
              <a:ext cx="6982951"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a:ea typeface="+mn-ea"/>
                <a:cs typeface="+mn-cs"/>
              </a:endParaRPr>
            </a:p>
          </p:txBody>
        </p:sp>
        <p:sp>
          <p:nvSpPr>
            <p:cNvPr id="50" name="Hexagon 49"/>
            <p:cNvSpPr/>
            <p:nvPr/>
          </p:nvSpPr>
          <p:spPr>
            <a:xfrm rot="1800000">
              <a:off x="2995573" y="2859088"/>
              <a:ext cx="1601682"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1" name="Hexagon 50"/>
            <p:cNvSpPr/>
            <p:nvPr/>
          </p:nvSpPr>
          <p:spPr>
            <a:xfrm rot="1800000">
              <a:off x="3719425" y="412591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2" name="Hexagon 51"/>
            <p:cNvSpPr/>
            <p:nvPr/>
          </p:nvSpPr>
          <p:spPr>
            <a:xfrm rot="1800000">
              <a:off x="3728949" y="1592263"/>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3" name="Hexagon 52"/>
            <p:cNvSpPr/>
            <p:nvPr/>
          </p:nvSpPr>
          <p:spPr>
            <a:xfrm rot="1800000">
              <a:off x="2976524" y="325438"/>
              <a:ext cx="1601682"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4" name="Hexagon 53"/>
            <p:cNvSpPr/>
            <p:nvPr/>
          </p:nvSpPr>
          <p:spPr>
            <a:xfrm rot="1800000">
              <a:off x="4462326" y="5383213"/>
              <a:ext cx="1601682"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5" name="Freeform 54"/>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6" name="Hexagon 55"/>
            <p:cNvSpPr/>
            <p:nvPr/>
          </p:nvSpPr>
          <p:spPr>
            <a:xfrm rot="1800000">
              <a:off x="23969" y="540226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7" name="Hexagon 56"/>
            <p:cNvSpPr/>
            <p:nvPr/>
          </p:nvSpPr>
          <p:spPr>
            <a:xfrm rot="1800000">
              <a:off x="52542" y="2849563"/>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8" name="Hexagon 57"/>
            <p:cNvSpPr/>
            <p:nvPr/>
          </p:nvSpPr>
          <p:spPr>
            <a:xfrm rot="1800000">
              <a:off x="776394" y="412591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9" name="Hexagon 58"/>
            <p:cNvSpPr/>
            <p:nvPr/>
          </p:nvSpPr>
          <p:spPr>
            <a:xfrm rot="1800000">
              <a:off x="1509771" y="5411788"/>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60" name="Hexagon 59"/>
            <p:cNvSpPr/>
            <p:nvPr/>
          </p:nvSpPr>
          <p:spPr>
            <a:xfrm rot="1800000">
              <a:off x="1528820" y="2859088"/>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95" name="Hexagon 94"/>
            <p:cNvSpPr/>
            <p:nvPr/>
          </p:nvSpPr>
          <p:spPr>
            <a:xfrm rot="1800000">
              <a:off x="795443" y="1563688"/>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96" name="Hexagon 95"/>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97" name="Hexagon 96"/>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98" name="Hexagon 97"/>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99" name="Freeform 98"/>
            <p:cNvSpPr/>
            <p:nvPr/>
          </p:nvSpPr>
          <p:spPr>
            <a:xfrm rot="1800000">
              <a:off x="8306997" y="4056063"/>
              <a:ext cx="1242931"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00" name="Freeform 99"/>
            <p:cNvSpPr/>
            <p:nvPr/>
          </p:nvSpPr>
          <p:spPr>
            <a:xfrm rot="1800000">
              <a:off x="8306997"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grpSp>
      <p:sp>
        <p:nvSpPr>
          <p:cNvPr id="66" name="Rectangle 65"/>
          <p:cNvSpPr/>
          <p:nvPr/>
        </p:nvSpPr>
        <p:spPr>
          <a:xfrm>
            <a:off x="457200" y="333375"/>
            <a:ext cx="8229600" cy="6186488"/>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70" name="Rectangle 69"/>
          <p:cNvSpPr/>
          <p:nvPr/>
        </p:nvSpPr>
        <p:spPr>
          <a:xfrm>
            <a:off x="4560888" y="-22225"/>
            <a:ext cx="3679825" cy="700088"/>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71" name="Rectangle 70"/>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1030" name="Title Placeholder 1"/>
          <p:cNvSpPr>
            <a:spLocks noGrp="1"/>
          </p:cNvSpPr>
          <p:nvPr>
            <p:ph type="title"/>
          </p:nvPr>
        </p:nvSpPr>
        <p:spPr bwMode="auto">
          <a:xfrm>
            <a:off x="1042988" y="1027113"/>
            <a:ext cx="70246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31" name="Text Placeholder 2"/>
          <p:cNvSpPr>
            <a:spLocks noGrp="1"/>
          </p:cNvSpPr>
          <p:nvPr>
            <p:ph type="body" idx="1"/>
          </p:nvPr>
        </p:nvSpPr>
        <p:spPr bwMode="auto">
          <a:xfrm>
            <a:off x="1042988" y="2324100"/>
            <a:ext cx="6777037"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5997575" y="223838"/>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rgbClr val="FEFEFE"/>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B0A97CB-E98C-45B0-8E68-0BC51065CECF}" type="datetimeFigureOut">
              <a:rPr kumimoji="0" lang="en-US" sz="1200" b="0" i="0" u="none" strike="noStrike" kern="1200" cap="none" spc="0" normalizeH="0" baseline="0" noProof="0">
                <a:ln>
                  <a:noFill/>
                </a:ln>
                <a:solidFill>
                  <a:srgbClr val="FEFEFE"/>
                </a:solidFill>
                <a:effectLst/>
                <a:uLnTx/>
                <a:uFillTx/>
                <a:latin typeface="Century Gothic"/>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1/17/18</a:t>
            </a:fld>
            <a:endParaRPr kumimoji="0" lang="en-US" sz="1200" b="0" i="0" u="none" strike="noStrike" kern="1200" cap="none" spc="0" normalizeH="0" baseline="0" noProof="0">
              <a:ln>
                <a:noFill/>
              </a:ln>
              <a:solidFill>
                <a:srgbClr val="FEFEFE"/>
              </a:solidFill>
              <a:effectLst/>
              <a:uLnTx/>
              <a:uFillTx/>
              <a:latin typeface="Century Gothic"/>
              <a:ea typeface="+mn-ea"/>
              <a:cs typeface="+mn-cs"/>
            </a:endParaRPr>
          </a:p>
        </p:txBody>
      </p:sp>
      <p:sp>
        <p:nvSpPr>
          <p:cNvPr id="5" name="Footer Placeholder 4"/>
          <p:cNvSpPr>
            <a:spLocks noGrp="1"/>
          </p:cNvSpPr>
          <p:nvPr>
            <p:ph type="ftr" sz="quarter" idx="3"/>
          </p:nvPr>
        </p:nvSpPr>
        <p:spPr>
          <a:xfrm>
            <a:off x="4641850" y="5851525"/>
            <a:ext cx="3502025" cy="365125"/>
          </a:xfrm>
          <a:prstGeom prst="rect">
            <a:avLst/>
          </a:prstGeom>
        </p:spPr>
        <p:txBody>
          <a:bodyPr vert="horz" lIns="91440" tIns="45720" rIns="91440" bIns="45720" rtlCol="0" anchor="ctr"/>
          <a:lstStyle>
            <a:lvl1pPr algn="r" fontAlgn="auto">
              <a:spcBef>
                <a:spcPts val="0"/>
              </a:spcBef>
              <a:spcAft>
                <a:spcPts val="0"/>
              </a:spcAft>
              <a:defRPr sz="1200">
                <a:solidFill>
                  <a:schemeClr val="accent1"/>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94C600"/>
              </a:solidFill>
              <a:effectLst/>
              <a:uLnTx/>
              <a:uFillTx/>
              <a:latin typeface="Century Gothic"/>
              <a:ea typeface="+mn-ea"/>
              <a:cs typeface="+mn-cs"/>
            </a:endParaRPr>
          </a:p>
        </p:txBody>
      </p:sp>
      <p:sp>
        <p:nvSpPr>
          <p:cNvPr id="6" name="Slide Number Placeholder 5"/>
          <p:cNvSpPr>
            <a:spLocks noGrp="1"/>
          </p:cNvSpPr>
          <p:nvPr>
            <p:ph type="sldNum" sz="quarter" idx="4"/>
          </p:nvPr>
        </p:nvSpPr>
        <p:spPr>
          <a:xfrm>
            <a:off x="4649788" y="223838"/>
            <a:ext cx="1331912"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EFEFE"/>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C587FE16-B9A4-41C6-8E34-D6AF243E82E1}" type="slidenum">
              <a:rPr kumimoji="0" lang="en-US" altLang="en-US" sz="1200" b="0" i="0" u="none" strike="noStrike" kern="1200" cap="none" spc="0" normalizeH="0" baseline="0" noProof="0" smtClean="0">
                <a:ln>
                  <a:noFill/>
                </a:ln>
                <a:solidFill>
                  <a:srgbClr val="FEFEFE"/>
                </a:solidFill>
                <a:effectLst/>
                <a:uLnTx/>
                <a:uFillTx/>
                <a:latin typeface="Century Gothic" panose="020B0502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smtClean="0">
              <a:ln>
                <a:noFill/>
              </a:ln>
              <a:solidFill>
                <a:srgbClr val="FEFEFE"/>
              </a:solidFill>
              <a:effectLst/>
              <a:uLnTx/>
              <a:uFillTx/>
              <a:latin typeface="Century Gothic" panose="020B0502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34799114"/>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Lst>
  <p:txStyles>
    <p:titleStyle>
      <a:lvl1pPr algn="l" rtl="0" fontAlgn="base">
        <a:spcBef>
          <a:spcPct val="0"/>
        </a:spcBef>
        <a:spcAft>
          <a:spcPct val="0"/>
        </a:spcAft>
        <a:defRPr sz="4000" kern="1200">
          <a:solidFill>
            <a:schemeClr val="accent1"/>
          </a:solidFill>
          <a:latin typeface="+mj-lt"/>
          <a:ea typeface="+mj-ea"/>
          <a:cs typeface="+mj-cs"/>
        </a:defRPr>
      </a:lvl1pPr>
      <a:lvl2pPr algn="l" rtl="0" fontAlgn="base">
        <a:spcBef>
          <a:spcPct val="0"/>
        </a:spcBef>
        <a:spcAft>
          <a:spcPct val="0"/>
        </a:spcAft>
        <a:defRPr sz="4000">
          <a:solidFill>
            <a:schemeClr val="accent1"/>
          </a:solidFill>
          <a:latin typeface="Century Gothic" panose="020B0502020202020204" pitchFamily="34" charset="0"/>
        </a:defRPr>
      </a:lvl2pPr>
      <a:lvl3pPr algn="l" rtl="0" fontAlgn="base">
        <a:spcBef>
          <a:spcPct val="0"/>
        </a:spcBef>
        <a:spcAft>
          <a:spcPct val="0"/>
        </a:spcAft>
        <a:defRPr sz="4000">
          <a:solidFill>
            <a:schemeClr val="accent1"/>
          </a:solidFill>
          <a:latin typeface="Century Gothic" panose="020B0502020202020204" pitchFamily="34" charset="0"/>
        </a:defRPr>
      </a:lvl3pPr>
      <a:lvl4pPr algn="l" rtl="0" fontAlgn="base">
        <a:spcBef>
          <a:spcPct val="0"/>
        </a:spcBef>
        <a:spcAft>
          <a:spcPct val="0"/>
        </a:spcAft>
        <a:defRPr sz="4000">
          <a:solidFill>
            <a:schemeClr val="accent1"/>
          </a:solidFill>
          <a:latin typeface="Century Gothic" panose="020B0502020202020204" pitchFamily="34" charset="0"/>
        </a:defRPr>
      </a:lvl4pPr>
      <a:lvl5pPr algn="l" rtl="0" fontAlgn="base">
        <a:spcBef>
          <a:spcPct val="0"/>
        </a:spcBef>
        <a:spcAft>
          <a:spcPct val="0"/>
        </a:spcAft>
        <a:defRPr sz="4000">
          <a:solidFill>
            <a:schemeClr val="accent1"/>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3050" algn="l" rtl="0" fontAlgn="base">
        <a:spcBef>
          <a:spcPct val="20000"/>
        </a:spcBef>
        <a:spcAft>
          <a:spcPct val="0"/>
        </a:spcAft>
        <a:buClr>
          <a:schemeClr val="accent1"/>
        </a:buClr>
        <a:buSzPct val="76000"/>
        <a:buFont typeface="Wingdings 2" panose="05020102010507070707" pitchFamily="18" charset="2"/>
        <a:buChar char=""/>
        <a:defRPr sz="2400" kern="1200">
          <a:solidFill>
            <a:schemeClr val="tx2"/>
          </a:solidFill>
          <a:latin typeface="+mn-lt"/>
          <a:ea typeface="+mn-ea"/>
          <a:cs typeface="+mn-cs"/>
        </a:defRPr>
      </a:lvl1pPr>
      <a:lvl2pPr marL="639763" indent="-273050" algn="l" rtl="0" fontAlgn="base">
        <a:spcBef>
          <a:spcPct val="20000"/>
        </a:spcBef>
        <a:spcAft>
          <a:spcPct val="0"/>
        </a:spcAft>
        <a:buClr>
          <a:schemeClr val="accent1"/>
        </a:buClr>
        <a:buSzPct val="76000"/>
        <a:buFont typeface="Wingdings 2" panose="05020102010507070707" pitchFamily="18" charset="2"/>
        <a:buChar char=""/>
        <a:defRPr sz="2200" kern="1200">
          <a:solidFill>
            <a:schemeClr val="tx2"/>
          </a:solidFill>
          <a:latin typeface="+mn-lt"/>
          <a:ea typeface="+mn-ea"/>
          <a:cs typeface="+mn-cs"/>
        </a:defRPr>
      </a:lvl2pPr>
      <a:lvl3pPr marL="914400" indent="-228600" algn="l" rtl="0" fontAlgn="base">
        <a:spcBef>
          <a:spcPct val="20000"/>
        </a:spcBef>
        <a:spcAft>
          <a:spcPct val="0"/>
        </a:spcAft>
        <a:buClr>
          <a:schemeClr val="accent1"/>
        </a:buClr>
        <a:buSzPct val="76000"/>
        <a:buFont typeface="Wingdings 2" panose="05020102010507070707" pitchFamily="18" charset="2"/>
        <a:buChar char=""/>
        <a:defRPr sz="2000" kern="1200">
          <a:solidFill>
            <a:schemeClr val="tx2"/>
          </a:solidFill>
          <a:latin typeface="+mn-lt"/>
          <a:ea typeface="+mn-ea"/>
          <a:cs typeface="+mn-cs"/>
        </a:defRPr>
      </a:lvl3pPr>
      <a:lvl4pPr marL="1123950" indent="-228600" algn="l" rtl="0" fontAlgn="base">
        <a:spcBef>
          <a:spcPct val="20000"/>
        </a:spcBef>
        <a:spcAft>
          <a:spcPct val="0"/>
        </a:spcAft>
        <a:buClr>
          <a:schemeClr val="accent1"/>
        </a:buClr>
        <a:buSzPct val="76000"/>
        <a:buFont typeface="Wingdings 2" panose="05020102010507070707" pitchFamily="18" charset="2"/>
        <a:buChar char=""/>
        <a:defRPr kern="1200">
          <a:solidFill>
            <a:schemeClr val="tx2"/>
          </a:solidFill>
          <a:latin typeface="+mn-lt"/>
          <a:ea typeface="+mn-ea"/>
          <a:cs typeface="+mn-cs"/>
        </a:defRPr>
      </a:lvl4pPr>
      <a:lvl5pPr marL="1325563" indent="-228600" algn="l" rtl="0" fontAlgn="base">
        <a:spcBef>
          <a:spcPct val="20000"/>
        </a:spcBef>
        <a:spcAft>
          <a:spcPct val="0"/>
        </a:spcAft>
        <a:buClr>
          <a:schemeClr val="accent1"/>
        </a:buClr>
        <a:buSzPct val="76000"/>
        <a:buFont typeface="Wingdings 2" panose="05020102010507070707" pitchFamily="18" charset="2"/>
        <a:buChar char=""/>
        <a:defRPr sz="1600" kern="120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emf"/><Relationship Id="rId3" Type="http://schemas.openxmlformats.org/officeDocument/2006/relationships/image" Target="../media/image10.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11.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oleObject1.bin"/><Relationship Id="rId5" Type="http://schemas.openxmlformats.org/officeDocument/2006/relationships/image" Target="../media/image12.wmf"/><Relationship Id="rId1" Type="http://schemas.openxmlformats.org/officeDocument/2006/relationships/vmlDrawing" Target="../drawings/vmlDrawing1.vml"/><Relationship Id="rId2"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image" Target="../media/image1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wmf"/><Relationship Id="rId1" Type="http://schemas.openxmlformats.org/officeDocument/2006/relationships/slideLayout" Target="../slideLayouts/slideLayout18.xml"/><Relationship Id="rId2"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jpeg"/></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jpg"/><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jpg"/><Relationship Id="rId5" Type="http://schemas.openxmlformats.org/officeDocument/2006/relationships/image" Target="../media/image18.gif"/><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hyperlink" Target="http://www.pbis.org/common/cms/files/pbisresources/8APBS_Tier2_GettingStartedWorkbook.pdf" TargetMode="External"/><Relationship Id="rId5" Type="http://schemas.openxmlformats.org/officeDocument/2006/relationships/oleObject" Target="../embeddings/oleObject2.bin"/><Relationship Id="rId6" Type="http://schemas.openxmlformats.org/officeDocument/2006/relationships/image" Target="../media/image19.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pbis.org/common/cms/files/pbisresources/8APBS_Tier2_GettingStartedWorkbook.pdf" TargetMode="External"/><Relationship Id="rId4" Type="http://schemas.openxmlformats.org/officeDocument/2006/relationships/oleObject" Target="../embeddings/oleObject3.bin"/><Relationship Id="rId5" Type="http://schemas.openxmlformats.org/officeDocument/2006/relationships/image" Target="../media/image19.emf"/><Relationship Id="rId6" Type="http://schemas.openxmlformats.org/officeDocument/2006/relationships/hyperlink" Target="https://www.guilford.com/books/Responding-to-Problem-Behavior-in-Schools/Crone-Hawken-Horner/9781606236000/reviews" TargetMode="External"/><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8.jf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r>
              <a:rPr lang="en-US" altLang="en-US" b="1" dirty="0" smtClean="0">
                <a:solidFill>
                  <a:srgbClr val="FFFF00"/>
                </a:solidFill>
                <a:effectLst>
                  <a:outerShdw blurRad="38100" dist="38100" dir="2700000" algn="tl">
                    <a:srgbClr val="000000">
                      <a:alpha val="43137"/>
                    </a:srgbClr>
                  </a:outerShdw>
                </a:effectLst>
              </a:rPr>
              <a:t>Check-In / Check-Out: </a:t>
            </a:r>
            <a:br>
              <a:rPr lang="en-US" altLang="en-US" b="1" dirty="0" smtClean="0">
                <a:solidFill>
                  <a:srgbClr val="FFFF00"/>
                </a:solidFill>
                <a:effectLst>
                  <a:outerShdw blurRad="38100" dist="38100" dir="2700000" algn="tl">
                    <a:srgbClr val="000000">
                      <a:alpha val="43137"/>
                    </a:srgbClr>
                  </a:outerShdw>
                </a:effectLst>
              </a:rPr>
            </a:br>
            <a:r>
              <a:rPr lang="en-US" altLang="en-US" sz="4400" b="1" dirty="0" smtClean="0">
                <a:solidFill>
                  <a:srgbClr val="FFFF00"/>
                </a:solidFill>
                <a:effectLst>
                  <a:outerShdw blurRad="38100" dist="38100" dir="2700000" algn="tl">
                    <a:srgbClr val="000000">
                      <a:alpha val="43137"/>
                    </a:srgbClr>
                  </a:outerShdw>
                </a:effectLst>
              </a:rPr>
              <a:t>A Tier 2 Behavior Intervention</a:t>
            </a:r>
          </a:p>
        </p:txBody>
      </p:sp>
      <p:sp>
        <p:nvSpPr>
          <p:cNvPr id="2051" name="Subtitle 2"/>
          <p:cNvSpPr>
            <a:spLocks noGrp="1"/>
          </p:cNvSpPr>
          <p:nvPr>
            <p:ph type="subTitle" idx="1"/>
          </p:nvPr>
        </p:nvSpPr>
        <p:spPr>
          <a:xfrm>
            <a:off x="1143000" y="3924767"/>
            <a:ext cx="6858000" cy="1655762"/>
          </a:xfrm>
        </p:spPr>
        <p:txBody>
          <a:bodyPr/>
          <a:lstStyle/>
          <a:p>
            <a:r>
              <a:rPr lang="en-US" altLang="en-US" dirty="0" smtClean="0">
                <a:solidFill>
                  <a:schemeClr val="bg1"/>
                </a:solidFill>
              </a:rPr>
              <a:t>Kevin J. Filter, Ph.D.</a:t>
            </a:r>
          </a:p>
          <a:p>
            <a:r>
              <a:rPr lang="en-US" altLang="en-US" dirty="0" smtClean="0">
                <a:solidFill>
                  <a:schemeClr val="bg1"/>
                </a:solidFill>
              </a:rPr>
              <a:t>Minnesota State University, Mankato</a:t>
            </a:r>
          </a:p>
          <a:p>
            <a:endParaRPr lang="en-US" altLang="en-US" sz="800" dirty="0">
              <a:solidFill>
                <a:schemeClr val="bg1"/>
              </a:solidFill>
            </a:endParaRPr>
          </a:p>
          <a:p>
            <a:r>
              <a:rPr lang="en-US" altLang="en-US" dirty="0" smtClean="0">
                <a:solidFill>
                  <a:schemeClr val="bg1"/>
                </a:solidFill>
              </a:rPr>
              <a:t>MSPA Midwinter 2018</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dirty="0" smtClean="0"/>
              <a:t>Single-Subject Design Research</a:t>
            </a:r>
          </a:p>
        </p:txBody>
      </p:sp>
      <p:sp>
        <p:nvSpPr>
          <p:cNvPr id="3075" name="Content Placeholder 2"/>
          <p:cNvSpPr>
            <a:spLocks noGrp="1"/>
          </p:cNvSpPr>
          <p:nvPr>
            <p:ph idx="1"/>
          </p:nvPr>
        </p:nvSpPr>
        <p:spPr/>
        <p:txBody>
          <a:bodyPr/>
          <a:lstStyle/>
          <a:p>
            <a:r>
              <a:rPr lang="en-US" altLang="en-US" dirty="0" smtClean="0"/>
              <a:t>Hawken and Horner (2003)</a:t>
            </a:r>
          </a:p>
          <a:p>
            <a:pPr lvl="1"/>
            <a:r>
              <a:rPr lang="en-US" altLang="en-US" dirty="0" smtClean="0"/>
              <a:t>Multiple-baseline with direct observation</a:t>
            </a:r>
          </a:p>
          <a:p>
            <a:pPr lvl="1"/>
            <a:r>
              <a:rPr lang="en-US" altLang="en-US" dirty="0" smtClean="0"/>
              <a:t>4/4 MS students showed significant behavior reductions</a:t>
            </a:r>
          </a:p>
          <a:p>
            <a:pPr lvl="1"/>
            <a:r>
              <a:rPr lang="en-US" altLang="en-US" dirty="0" smtClean="0"/>
              <a:t>Results less clear for academic engagement</a:t>
            </a:r>
          </a:p>
          <a:p>
            <a:r>
              <a:rPr lang="en-US" altLang="en-US" dirty="0" smtClean="0"/>
              <a:t>Campbell et al (2013)</a:t>
            </a:r>
          </a:p>
          <a:p>
            <a:pPr lvl="1"/>
            <a:r>
              <a:rPr lang="en-US" altLang="en-US" dirty="0" smtClean="0"/>
              <a:t>ABAB</a:t>
            </a:r>
          </a:p>
          <a:p>
            <a:pPr lvl="1"/>
            <a:r>
              <a:rPr lang="en-US" altLang="en-US" dirty="0" smtClean="0"/>
              <a:t>3/3 elementary students improved behavior</a:t>
            </a:r>
          </a:p>
          <a:p>
            <a:pPr lvl="1"/>
            <a:r>
              <a:rPr lang="en-US" altLang="en-US" dirty="0" smtClean="0"/>
              <a:t>2/3 improved academic engagement </a:t>
            </a:r>
          </a:p>
          <a:p>
            <a:pPr lvl="1"/>
            <a:endParaRPr lang="en-US" altLang="en-US" dirty="0" smtClean="0"/>
          </a:p>
        </p:txBody>
      </p:sp>
    </p:spTree>
    <p:extLst>
      <p:ext uri="{BB962C8B-B14F-4D97-AF65-F5344CB8AC3E}">
        <p14:creationId xmlns:p14="http://schemas.microsoft.com/office/powerpoint/2010/main" val="99313755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261833" y="338442"/>
            <a:ext cx="3497136" cy="6199046"/>
          </a:xfrm>
          <a:prstGeom prst="rect">
            <a:avLst/>
          </a:prstGeom>
        </p:spPr>
      </p:pic>
      <p:pic>
        <p:nvPicPr>
          <p:cNvPr id="3" name="Picture 2"/>
          <p:cNvPicPr>
            <a:picLocks noChangeAspect="1"/>
          </p:cNvPicPr>
          <p:nvPr/>
        </p:nvPicPr>
        <p:blipFill>
          <a:blip r:embed="rId3"/>
          <a:stretch>
            <a:fillRect/>
          </a:stretch>
        </p:blipFill>
        <p:spPr>
          <a:xfrm>
            <a:off x="403410" y="128606"/>
            <a:ext cx="3854826" cy="6408882"/>
          </a:xfrm>
          <a:prstGeom prst="rect">
            <a:avLst/>
          </a:prstGeom>
        </p:spPr>
      </p:pic>
    </p:spTree>
    <p:extLst>
      <p:ext uri="{BB962C8B-B14F-4D97-AF65-F5344CB8AC3E}">
        <p14:creationId xmlns:p14="http://schemas.microsoft.com/office/powerpoint/2010/main" val="203176490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dirty="0" smtClean="0"/>
              <a:t>Group Designs</a:t>
            </a:r>
          </a:p>
        </p:txBody>
      </p:sp>
      <p:sp>
        <p:nvSpPr>
          <p:cNvPr id="3075" name="Content Placeholder 2"/>
          <p:cNvSpPr>
            <a:spLocks noGrp="1"/>
          </p:cNvSpPr>
          <p:nvPr>
            <p:ph idx="1"/>
          </p:nvPr>
        </p:nvSpPr>
        <p:spPr/>
        <p:txBody>
          <a:bodyPr/>
          <a:lstStyle/>
          <a:p>
            <a:r>
              <a:rPr lang="en-US" altLang="en-US" dirty="0" smtClean="0"/>
              <a:t>Quasi-experimental</a:t>
            </a:r>
          </a:p>
          <a:p>
            <a:pPr lvl="1"/>
            <a:r>
              <a:rPr lang="en-US" altLang="en-US" dirty="0" smtClean="0"/>
              <a:t>Pre-post comparisons</a:t>
            </a:r>
          </a:p>
          <a:p>
            <a:pPr lvl="2"/>
            <a:r>
              <a:rPr lang="en-US" altLang="en-US" dirty="0" smtClean="0"/>
              <a:t>Filter et al (2007)</a:t>
            </a:r>
          </a:p>
          <a:p>
            <a:pPr lvl="2"/>
            <a:r>
              <a:rPr lang="en-US" altLang="en-US" dirty="0" smtClean="0"/>
              <a:t>Hawken et al (2011)</a:t>
            </a:r>
          </a:p>
          <a:p>
            <a:r>
              <a:rPr lang="en-US" altLang="en-US" dirty="0" smtClean="0"/>
              <a:t>Experimental</a:t>
            </a:r>
          </a:p>
          <a:p>
            <a:pPr lvl="1"/>
            <a:r>
              <a:rPr lang="en-US" dirty="0" err="1"/>
              <a:t>Simonsen</a:t>
            </a:r>
            <a:r>
              <a:rPr lang="en-US" dirty="0"/>
              <a:t>, Myers, and </a:t>
            </a:r>
            <a:r>
              <a:rPr lang="en-US" dirty="0" err="1"/>
              <a:t>Briere</a:t>
            </a:r>
            <a:r>
              <a:rPr lang="en-US" dirty="0"/>
              <a:t> III (2011) </a:t>
            </a:r>
            <a:endParaRPr lang="en-US" dirty="0" smtClean="0"/>
          </a:p>
          <a:p>
            <a:pPr lvl="1"/>
            <a:r>
              <a:rPr lang="en-US" altLang="en-US" dirty="0" smtClean="0"/>
              <a:t>32 MS students assigned to CICO or standard counseling</a:t>
            </a:r>
          </a:p>
          <a:p>
            <a:pPr lvl="1"/>
            <a:r>
              <a:rPr lang="en-US" altLang="en-US" dirty="0" smtClean="0"/>
              <a:t>CICO significantly better based on direct observation (off-task) and ODRs</a:t>
            </a:r>
          </a:p>
        </p:txBody>
      </p:sp>
      <p:pic>
        <p:nvPicPr>
          <p:cNvPr id="2" name="Picture 1"/>
          <p:cNvPicPr>
            <a:picLocks noChangeAspect="1"/>
          </p:cNvPicPr>
          <p:nvPr/>
        </p:nvPicPr>
        <p:blipFill>
          <a:blip r:embed="rId3"/>
          <a:stretch>
            <a:fillRect/>
          </a:stretch>
        </p:blipFill>
        <p:spPr>
          <a:xfrm>
            <a:off x="4800599" y="808831"/>
            <a:ext cx="3571875" cy="2858294"/>
          </a:xfrm>
          <a:prstGeom prst="rect">
            <a:avLst/>
          </a:prstGeom>
        </p:spPr>
      </p:pic>
    </p:spTree>
    <p:extLst>
      <p:ext uri="{BB962C8B-B14F-4D97-AF65-F5344CB8AC3E}">
        <p14:creationId xmlns:p14="http://schemas.microsoft.com/office/powerpoint/2010/main" val="125108208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dirty="0" smtClean="0"/>
              <a:t>Syntheses/Meta-analyses</a:t>
            </a:r>
          </a:p>
        </p:txBody>
      </p:sp>
      <p:sp>
        <p:nvSpPr>
          <p:cNvPr id="3075" name="Content Placeholder 2"/>
          <p:cNvSpPr>
            <a:spLocks noGrp="1"/>
          </p:cNvSpPr>
          <p:nvPr>
            <p:ph idx="1"/>
          </p:nvPr>
        </p:nvSpPr>
        <p:spPr/>
        <p:txBody>
          <a:bodyPr/>
          <a:lstStyle/>
          <a:p>
            <a:r>
              <a:rPr lang="en-US" altLang="en-US" sz="2400" dirty="0" err="1" smtClean="0"/>
              <a:t>Maggin</a:t>
            </a:r>
            <a:r>
              <a:rPr lang="en-US" altLang="en-US" sz="2400" dirty="0" smtClean="0"/>
              <a:t> et al (2015)</a:t>
            </a:r>
          </a:p>
          <a:p>
            <a:pPr lvl="1"/>
            <a:r>
              <a:rPr lang="en-US" altLang="en-US" sz="2000" dirty="0" smtClean="0"/>
              <a:t>8 out of 17 article met standards of What Works Clearinghouse</a:t>
            </a:r>
          </a:p>
          <a:p>
            <a:pPr lvl="1"/>
            <a:r>
              <a:rPr lang="en-US" sz="2000" dirty="0" smtClean="0"/>
              <a:t>Studies provided “sufficient </a:t>
            </a:r>
            <a:r>
              <a:rPr lang="en-US" sz="2000" dirty="0"/>
              <a:t>empirical support for the CICO program” (p</a:t>
            </a:r>
            <a:r>
              <a:rPr lang="en-US" sz="2000" dirty="0" smtClean="0"/>
              <a:t>. 205) … but need more group designs</a:t>
            </a:r>
          </a:p>
          <a:p>
            <a:r>
              <a:rPr lang="en-US" altLang="en-US" sz="2400" dirty="0" smtClean="0"/>
              <a:t>Wolfe et al (2016)</a:t>
            </a:r>
          </a:p>
          <a:p>
            <a:pPr lvl="1"/>
            <a:r>
              <a:rPr lang="en-US" altLang="en-US" sz="2000" dirty="0" smtClean="0"/>
              <a:t>13 out of 15 met at least 80% of standards of Horner et al (2005)</a:t>
            </a:r>
          </a:p>
          <a:p>
            <a:pPr lvl="1"/>
            <a:r>
              <a:rPr lang="en-US" sz="2000" dirty="0"/>
              <a:t>“basic CICO is an evidence-based practice for students with attention-maintained problem behavior</a:t>
            </a:r>
            <a:r>
              <a:rPr lang="en-US" sz="2000" dirty="0" smtClean="0"/>
              <a:t>.” (p. 85)</a:t>
            </a:r>
            <a:endParaRPr lang="en-US" altLang="en-US" sz="2000" dirty="0" smtClean="0"/>
          </a:p>
          <a:p>
            <a:r>
              <a:rPr lang="en-US" altLang="en-US" sz="2400" dirty="0" smtClean="0"/>
              <a:t>Mitchell et al (2017)</a:t>
            </a:r>
          </a:p>
          <a:p>
            <a:pPr lvl="1"/>
            <a:r>
              <a:rPr lang="en-US" sz="2000" dirty="0" smtClean="0"/>
              <a:t>Using CEC standards, “several </a:t>
            </a:r>
            <a:r>
              <a:rPr lang="en-US" sz="2000" dirty="0"/>
              <a:t>issues suggest that the designation as an EBP is warranted, but with caution and strong encouragement for additional and continued investigation.” (p. 358).</a:t>
            </a:r>
            <a:endParaRPr lang="en-US" altLang="en-US" sz="2000" dirty="0" smtClean="0"/>
          </a:p>
          <a:p>
            <a:pPr lvl="1"/>
            <a:endParaRPr lang="en-US" altLang="en-US" dirty="0" smtClean="0"/>
          </a:p>
        </p:txBody>
      </p:sp>
    </p:spTree>
    <p:extLst>
      <p:ext uri="{BB962C8B-B14F-4D97-AF65-F5344CB8AC3E}">
        <p14:creationId xmlns:p14="http://schemas.microsoft.com/office/powerpoint/2010/main" val="13926840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dirty="0" smtClean="0"/>
              <a:t>Evidence of Fidelity</a:t>
            </a:r>
          </a:p>
        </p:txBody>
      </p:sp>
      <p:sp>
        <p:nvSpPr>
          <p:cNvPr id="3075" name="Content Placeholder 2"/>
          <p:cNvSpPr>
            <a:spLocks noGrp="1"/>
          </p:cNvSpPr>
          <p:nvPr>
            <p:ph idx="1"/>
          </p:nvPr>
        </p:nvSpPr>
        <p:spPr>
          <a:xfrm>
            <a:off x="628650" y="1556684"/>
            <a:ext cx="7886700" cy="4351338"/>
          </a:xfrm>
        </p:spPr>
        <p:txBody>
          <a:bodyPr/>
          <a:lstStyle/>
          <a:p>
            <a:r>
              <a:rPr lang="en-US" altLang="en-US" dirty="0" smtClean="0"/>
              <a:t>Filter et al (2007)</a:t>
            </a:r>
          </a:p>
          <a:p>
            <a:pPr lvl="1"/>
            <a:r>
              <a:rPr lang="en-US" altLang="en-US" dirty="0" smtClean="0"/>
              <a:t>4 out of 5 feature implemented with 90% integrity in elementary implementing to scale</a:t>
            </a:r>
          </a:p>
          <a:p>
            <a:pPr lvl="2"/>
            <a:r>
              <a:rPr lang="en-US" altLang="en-US" dirty="0" smtClean="0"/>
              <a:t>54% integrity for home component</a:t>
            </a:r>
          </a:p>
          <a:p>
            <a:pPr lvl="2"/>
            <a:r>
              <a:rPr lang="en-US" altLang="en-US" dirty="0" smtClean="0"/>
              <a:t>Hawken et al (2006) found same results in MS implementing to scale</a:t>
            </a:r>
          </a:p>
          <a:p>
            <a:r>
              <a:rPr lang="en-US" altLang="en-US" dirty="0" smtClean="0"/>
              <a:t>Hawken et al (2014)</a:t>
            </a:r>
          </a:p>
          <a:p>
            <a:pPr lvl="1"/>
            <a:r>
              <a:rPr lang="en-US" altLang="en-US" dirty="0" smtClean="0"/>
              <a:t>90% fidelity when combining all literature on CICO</a:t>
            </a:r>
          </a:p>
          <a:p>
            <a:r>
              <a:rPr lang="en-US" altLang="en-US" dirty="0" smtClean="0"/>
              <a:t>Hawken et al (2015)</a:t>
            </a:r>
          </a:p>
          <a:p>
            <a:pPr lvl="1"/>
            <a:r>
              <a:rPr lang="en-US" altLang="en-US" dirty="0" smtClean="0"/>
              <a:t>Found fidelity was 2x greater when schools </a:t>
            </a:r>
            <a:r>
              <a:rPr lang="en-US" altLang="en-US" i="1" dirty="0" smtClean="0"/>
              <a:t>implemented with many students </a:t>
            </a:r>
            <a:r>
              <a:rPr lang="en-US" altLang="en-US" dirty="0" smtClean="0"/>
              <a:t>(11.7%) compared to schools implementing with fewer students (6.6%)</a:t>
            </a:r>
          </a:p>
          <a:p>
            <a:pPr lvl="1"/>
            <a:endParaRPr lang="en-US" altLang="en-US" dirty="0" smtClean="0"/>
          </a:p>
        </p:txBody>
      </p:sp>
    </p:spTree>
    <p:extLst>
      <p:ext uri="{BB962C8B-B14F-4D97-AF65-F5344CB8AC3E}">
        <p14:creationId xmlns:p14="http://schemas.microsoft.com/office/powerpoint/2010/main" val="426013048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dirty="0" smtClean="0"/>
              <a:t>Evidence of Social Validity</a:t>
            </a:r>
          </a:p>
        </p:txBody>
      </p:sp>
      <p:sp>
        <p:nvSpPr>
          <p:cNvPr id="3075" name="Content Placeholder 2"/>
          <p:cNvSpPr>
            <a:spLocks noGrp="1"/>
          </p:cNvSpPr>
          <p:nvPr>
            <p:ph idx="1"/>
          </p:nvPr>
        </p:nvSpPr>
        <p:spPr/>
        <p:txBody>
          <a:bodyPr/>
          <a:lstStyle/>
          <a:p>
            <a:r>
              <a:rPr lang="en-US" altLang="en-US" dirty="0" smtClean="0"/>
              <a:t>Above 5 on 6-point scale for “worth the time” and “recommend to others” (</a:t>
            </a:r>
            <a:r>
              <a:rPr lang="en-US" altLang="en-US" dirty="0"/>
              <a:t>Hawken et </a:t>
            </a:r>
            <a:r>
              <a:rPr lang="en-US" altLang="en-US" dirty="0" smtClean="0"/>
              <a:t>al, 2006)</a:t>
            </a:r>
          </a:p>
          <a:p>
            <a:r>
              <a:rPr lang="en-US" altLang="en-US" dirty="0" smtClean="0"/>
              <a:t>Rating of 4.63 out of 6 when asked about behavior change relative to time and effort to implement (Filter et al, 2007)</a:t>
            </a:r>
          </a:p>
          <a:p>
            <a:r>
              <a:rPr lang="en-US" altLang="en-US" dirty="0" smtClean="0"/>
              <a:t>More desirable than standard counseling (Simonson et al., 2011) </a:t>
            </a:r>
          </a:p>
        </p:txBody>
      </p:sp>
    </p:spTree>
    <p:extLst>
      <p:ext uri="{BB962C8B-B14F-4D97-AF65-F5344CB8AC3E}">
        <p14:creationId xmlns:p14="http://schemas.microsoft.com/office/powerpoint/2010/main" val="250755460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effectLst>
                  <a:outerShdw blurRad="38100" dist="38100" dir="2700000" algn="tl">
                    <a:srgbClr val="000000">
                      <a:alpha val="43137"/>
                    </a:srgbClr>
                  </a:outerShdw>
                </a:effectLst>
              </a:rPr>
              <a:t>Implementing Standard CICO</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0254545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4294967295"/>
          </p:nvPr>
        </p:nvSpPr>
        <p:spPr>
          <a:xfrm>
            <a:off x="1371600" y="1981200"/>
            <a:ext cx="7772400" cy="4114800"/>
          </a:xfrm>
        </p:spPr>
        <p:txBody>
          <a:bodyPr/>
          <a:lstStyle/>
          <a:p>
            <a:endParaRPr lang="en-US" sz="2800" smtClean="0"/>
          </a:p>
          <a:p>
            <a:endParaRPr lang="en-US" smtClean="0"/>
          </a:p>
          <a:p>
            <a:endParaRPr lang="en-US" smtClean="0"/>
          </a:p>
        </p:txBody>
      </p:sp>
      <p:sp>
        <p:nvSpPr>
          <p:cNvPr id="21507" name="Text Box 6"/>
          <p:cNvSpPr txBox="1">
            <a:spLocks noChangeArrowheads="1"/>
          </p:cNvSpPr>
          <p:nvPr/>
        </p:nvSpPr>
        <p:spPr bwMode="auto">
          <a:xfrm>
            <a:off x="914400" y="381000"/>
            <a:ext cx="2209800" cy="274638"/>
          </a:xfrm>
          <a:prstGeom prst="rect">
            <a:avLst/>
          </a:prstGeom>
          <a:noFill/>
          <a:ln w="12700">
            <a:noFill/>
            <a:miter lim="800000"/>
            <a:headEnd type="none" w="sm" len="sm"/>
            <a:tailEnd type="none" w="sm" len="sm"/>
          </a:ln>
        </p:spPr>
        <p:txBody>
          <a:bodyPr>
            <a:spAutoFit/>
          </a:bodyPr>
          <a:lstStyle/>
          <a:p>
            <a:pPr algn="ctr">
              <a:spcBef>
                <a:spcPct val="50000"/>
              </a:spcBef>
            </a:pPr>
            <a:endParaRPr lang="en-US" sz="1200">
              <a:latin typeface="Tahoma" pitchFamily="34" charset="0"/>
            </a:endParaRPr>
          </a:p>
        </p:txBody>
      </p:sp>
      <p:sp>
        <p:nvSpPr>
          <p:cNvPr id="21508" name="Rectangle 7"/>
          <p:cNvSpPr>
            <a:spLocks noChangeArrowheads="1"/>
          </p:cNvSpPr>
          <p:nvPr/>
        </p:nvSpPr>
        <p:spPr bwMode="auto">
          <a:xfrm>
            <a:off x="1066800" y="304800"/>
            <a:ext cx="3810000" cy="533400"/>
          </a:xfrm>
          <a:prstGeom prst="rect">
            <a:avLst/>
          </a:prstGeom>
          <a:solidFill>
            <a:srgbClr val="CC99FF"/>
          </a:solidFill>
          <a:ln w="12700">
            <a:solidFill>
              <a:schemeClr val="tx1"/>
            </a:solidFill>
            <a:miter lim="800000"/>
            <a:headEnd type="none" w="sm" len="sm"/>
            <a:tailEnd type="none" w="sm" len="sm"/>
          </a:ln>
        </p:spPr>
        <p:txBody>
          <a:bodyPr wrap="none" anchor="ctr"/>
          <a:lstStyle/>
          <a:p>
            <a:pPr algn="ctr"/>
            <a:r>
              <a:rPr lang="en-US" sz="1600" b="1" dirty="0">
                <a:solidFill>
                  <a:srgbClr val="000000"/>
                </a:solidFill>
                <a:latin typeface="Tahoma" pitchFamily="34" charset="0"/>
              </a:rPr>
              <a:t>Student Recommended for </a:t>
            </a:r>
            <a:r>
              <a:rPr lang="en-US" sz="1600" b="1" dirty="0" smtClean="0">
                <a:solidFill>
                  <a:srgbClr val="000000"/>
                </a:solidFill>
                <a:latin typeface="Tahoma" pitchFamily="34" charset="0"/>
              </a:rPr>
              <a:t>CICO</a:t>
            </a:r>
            <a:endParaRPr lang="en-US" sz="1600" b="1" dirty="0">
              <a:solidFill>
                <a:srgbClr val="000000"/>
              </a:solidFill>
              <a:latin typeface="Tahoma" pitchFamily="34" charset="0"/>
            </a:endParaRPr>
          </a:p>
        </p:txBody>
      </p:sp>
      <p:sp>
        <p:nvSpPr>
          <p:cNvPr id="21509" name="Rectangle 9"/>
          <p:cNvSpPr>
            <a:spLocks noChangeArrowheads="1"/>
          </p:cNvSpPr>
          <p:nvPr/>
        </p:nvSpPr>
        <p:spPr bwMode="auto">
          <a:xfrm>
            <a:off x="1066800" y="1295400"/>
            <a:ext cx="3886200" cy="609600"/>
          </a:xfrm>
          <a:prstGeom prst="rect">
            <a:avLst/>
          </a:prstGeom>
          <a:solidFill>
            <a:srgbClr val="CC99FF"/>
          </a:solidFill>
          <a:ln w="12700">
            <a:solidFill>
              <a:schemeClr val="tx1"/>
            </a:solidFill>
            <a:miter lim="800000"/>
            <a:headEnd type="none" w="sm" len="sm"/>
            <a:tailEnd type="none" w="sm" len="sm"/>
          </a:ln>
        </p:spPr>
        <p:txBody>
          <a:bodyPr wrap="none" anchor="ctr"/>
          <a:lstStyle/>
          <a:p>
            <a:pPr algn="ctr"/>
            <a:r>
              <a:rPr lang="en-US" sz="1600" b="1" dirty="0" smtClean="0">
                <a:solidFill>
                  <a:srgbClr val="000000"/>
                </a:solidFill>
                <a:latin typeface="Tahoma" pitchFamily="34" charset="0"/>
              </a:rPr>
              <a:t>CICO </a:t>
            </a:r>
            <a:r>
              <a:rPr lang="en-US" sz="1600" b="1" dirty="0">
                <a:solidFill>
                  <a:srgbClr val="000000"/>
                </a:solidFill>
                <a:latin typeface="Tahoma" pitchFamily="34" charset="0"/>
              </a:rPr>
              <a:t>Implemented</a:t>
            </a:r>
          </a:p>
        </p:txBody>
      </p:sp>
      <p:sp>
        <p:nvSpPr>
          <p:cNvPr id="21510" name="Oval 12"/>
          <p:cNvSpPr>
            <a:spLocks noChangeArrowheads="1"/>
          </p:cNvSpPr>
          <p:nvPr/>
        </p:nvSpPr>
        <p:spPr bwMode="auto">
          <a:xfrm>
            <a:off x="609600" y="3810000"/>
            <a:ext cx="1676400" cy="990600"/>
          </a:xfrm>
          <a:prstGeom prst="ellipse">
            <a:avLst/>
          </a:prstGeom>
          <a:solidFill>
            <a:srgbClr val="FFFF99"/>
          </a:solidFill>
          <a:ln w="12700">
            <a:solidFill>
              <a:schemeClr val="tx1"/>
            </a:solidFill>
            <a:round/>
            <a:headEnd type="none" w="sm" len="sm"/>
            <a:tailEnd type="none" w="sm" len="sm"/>
          </a:ln>
        </p:spPr>
        <p:txBody>
          <a:bodyPr wrap="none" anchor="ctr"/>
          <a:lstStyle/>
          <a:p>
            <a:pPr algn="ctr"/>
            <a:r>
              <a:rPr lang="en-US" sz="1600">
                <a:solidFill>
                  <a:srgbClr val="000000"/>
                </a:solidFill>
                <a:latin typeface="Tahoma" pitchFamily="34" charset="0"/>
              </a:rPr>
              <a:t>Parent</a:t>
            </a:r>
          </a:p>
          <a:p>
            <a:pPr algn="ctr"/>
            <a:r>
              <a:rPr lang="en-US" sz="1600">
                <a:solidFill>
                  <a:srgbClr val="000000"/>
                </a:solidFill>
                <a:latin typeface="Tahoma" pitchFamily="34" charset="0"/>
              </a:rPr>
              <a:t>Feedback</a:t>
            </a:r>
          </a:p>
        </p:txBody>
      </p:sp>
      <p:sp>
        <p:nvSpPr>
          <p:cNvPr id="21511" name="Oval 14"/>
          <p:cNvSpPr>
            <a:spLocks noChangeArrowheads="1"/>
          </p:cNvSpPr>
          <p:nvPr/>
        </p:nvSpPr>
        <p:spPr bwMode="auto">
          <a:xfrm>
            <a:off x="3810000" y="3810000"/>
            <a:ext cx="1676400" cy="990600"/>
          </a:xfrm>
          <a:prstGeom prst="ellipse">
            <a:avLst/>
          </a:prstGeom>
          <a:solidFill>
            <a:srgbClr val="FFFF99"/>
          </a:solidFill>
          <a:ln w="12700">
            <a:solidFill>
              <a:schemeClr val="tx1"/>
            </a:solidFill>
            <a:round/>
            <a:headEnd type="none" w="sm" len="sm"/>
            <a:tailEnd type="none" w="sm" len="sm"/>
          </a:ln>
        </p:spPr>
        <p:txBody>
          <a:bodyPr wrap="none" anchor="ctr"/>
          <a:lstStyle/>
          <a:p>
            <a:pPr algn="ctr"/>
            <a:r>
              <a:rPr lang="en-US" sz="1600">
                <a:solidFill>
                  <a:srgbClr val="000000"/>
                </a:solidFill>
                <a:latin typeface="Tahoma" pitchFamily="34" charset="0"/>
              </a:rPr>
              <a:t>Regular Teacher </a:t>
            </a:r>
          </a:p>
          <a:p>
            <a:pPr algn="ctr"/>
            <a:r>
              <a:rPr lang="en-US" sz="1600">
                <a:solidFill>
                  <a:srgbClr val="000000"/>
                </a:solidFill>
                <a:latin typeface="Tahoma" pitchFamily="34" charset="0"/>
              </a:rPr>
              <a:t>Feedback</a:t>
            </a:r>
          </a:p>
        </p:txBody>
      </p:sp>
      <p:sp>
        <p:nvSpPr>
          <p:cNvPr id="21512" name="Oval 15"/>
          <p:cNvSpPr>
            <a:spLocks noChangeArrowheads="1"/>
          </p:cNvSpPr>
          <p:nvPr/>
        </p:nvSpPr>
        <p:spPr bwMode="auto">
          <a:xfrm>
            <a:off x="2362200" y="4953000"/>
            <a:ext cx="1676400" cy="990600"/>
          </a:xfrm>
          <a:prstGeom prst="ellipse">
            <a:avLst/>
          </a:prstGeom>
          <a:solidFill>
            <a:srgbClr val="FFFF99"/>
          </a:solidFill>
          <a:ln w="12700">
            <a:solidFill>
              <a:schemeClr val="tx1"/>
            </a:solidFill>
            <a:round/>
            <a:headEnd type="none" w="sm" len="sm"/>
            <a:tailEnd type="none" w="sm" len="sm"/>
          </a:ln>
        </p:spPr>
        <p:txBody>
          <a:bodyPr wrap="none" anchor="ctr"/>
          <a:lstStyle/>
          <a:p>
            <a:pPr algn="ctr"/>
            <a:r>
              <a:rPr lang="en-US" sz="1600">
                <a:solidFill>
                  <a:srgbClr val="000000"/>
                </a:solidFill>
                <a:latin typeface="Tahoma" pitchFamily="34" charset="0"/>
              </a:rPr>
              <a:t>Afternoon</a:t>
            </a:r>
          </a:p>
          <a:p>
            <a:pPr algn="ctr"/>
            <a:r>
              <a:rPr lang="en-US" sz="1600">
                <a:solidFill>
                  <a:srgbClr val="000000"/>
                </a:solidFill>
                <a:latin typeface="Tahoma" pitchFamily="34" charset="0"/>
              </a:rPr>
              <a:t>Check-Out</a:t>
            </a:r>
          </a:p>
        </p:txBody>
      </p:sp>
      <p:sp>
        <p:nvSpPr>
          <p:cNvPr id="21513" name="Oval 16"/>
          <p:cNvSpPr>
            <a:spLocks noChangeArrowheads="1"/>
          </p:cNvSpPr>
          <p:nvPr/>
        </p:nvSpPr>
        <p:spPr bwMode="auto">
          <a:xfrm>
            <a:off x="2362200" y="2667000"/>
            <a:ext cx="1676400" cy="990600"/>
          </a:xfrm>
          <a:prstGeom prst="ellipse">
            <a:avLst/>
          </a:prstGeom>
          <a:solidFill>
            <a:srgbClr val="FFFF99"/>
          </a:solidFill>
          <a:ln w="12700">
            <a:solidFill>
              <a:schemeClr val="tx1"/>
            </a:solidFill>
            <a:round/>
            <a:headEnd type="none" w="sm" len="sm"/>
            <a:tailEnd type="none" w="sm" len="sm"/>
          </a:ln>
        </p:spPr>
        <p:txBody>
          <a:bodyPr wrap="none" anchor="ctr"/>
          <a:lstStyle/>
          <a:p>
            <a:pPr algn="ctr"/>
            <a:r>
              <a:rPr lang="en-US" sz="1600">
                <a:solidFill>
                  <a:srgbClr val="000000"/>
                </a:solidFill>
                <a:latin typeface="Tahoma" pitchFamily="34" charset="0"/>
              </a:rPr>
              <a:t>Morning </a:t>
            </a:r>
          </a:p>
          <a:p>
            <a:pPr algn="ctr"/>
            <a:r>
              <a:rPr lang="en-US" sz="1600">
                <a:solidFill>
                  <a:srgbClr val="000000"/>
                </a:solidFill>
                <a:latin typeface="Tahoma" pitchFamily="34" charset="0"/>
              </a:rPr>
              <a:t>Check-In</a:t>
            </a:r>
          </a:p>
        </p:txBody>
      </p:sp>
      <p:sp>
        <p:nvSpPr>
          <p:cNvPr id="21514" name="Line 17"/>
          <p:cNvSpPr>
            <a:spLocks noChangeShapeType="1"/>
          </p:cNvSpPr>
          <p:nvPr/>
        </p:nvSpPr>
        <p:spPr bwMode="auto">
          <a:xfrm>
            <a:off x="3124200" y="838200"/>
            <a:ext cx="0" cy="381000"/>
          </a:xfrm>
          <a:prstGeom prst="line">
            <a:avLst/>
          </a:prstGeom>
          <a:noFill/>
          <a:ln w="19050">
            <a:solidFill>
              <a:schemeClr val="tx1"/>
            </a:solidFill>
            <a:round/>
            <a:headEnd type="none" w="sm" len="sm"/>
            <a:tailEnd type="triangle" w="sm" len="sm"/>
          </a:ln>
        </p:spPr>
        <p:txBody>
          <a:bodyPr wrap="none" anchor="ctr"/>
          <a:lstStyle/>
          <a:p>
            <a:endParaRPr lang="en-US"/>
          </a:p>
        </p:txBody>
      </p:sp>
      <p:sp>
        <p:nvSpPr>
          <p:cNvPr id="21515" name="Line 18"/>
          <p:cNvSpPr>
            <a:spLocks noChangeShapeType="1"/>
          </p:cNvSpPr>
          <p:nvPr/>
        </p:nvSpPr>
        <p:spPr bwMode="auto">
          <a:xfrm>
            <a:off x="3124200" y="1905000"/>
            <a:ext cx="0" cy="685800"/>
          </a:xfrm>
          <a:prstGeom prst="line">
            <a:avLst/>
          </a:prstGeom>
          <a:noFill/>
          <a:ln w="19050">
            <a:solidFill>
              <a:schemeClr val="tx1"/>
            </a:solidFill>
            <a:round/>
            <a:headEnd type="none" w="sm" len="sm"/>
            <a:tailEnd type="triangle" w="sm" len="sm"/>
          </a:ln>
        </p:spPr>
        <p:txBody>
          <a:bodyPr wrap="none" anchor="ctr"/>
          <a:lstStyle/>
          <a:p>
            <a:endParaRPr lang="en-US"/>
          </a:p>
        </p:txBody>
      </p:sp>
      <p:sp>
        <p:nvSpPr>
          <p:cNvPr id="21516" name="Line 20"/>
          <p:cNvSpPr>
            <a:spLocks noChangeShapeType="1"/>
          </p:cNvSpPr>
          <p:nvPr/>
        </p:nvSpPr>
        <p:spPr bwMode="auto">
          <a:xfrm rot="21044074" flipH="1">
            <a:off x="3886200" y="4800600"/>
            <a:ext cx="533400" cy="381000"/>
          </a:xfrm>
          <a:prstGeom prst="line">
            <a:avLst/>
          </a:prstGeom>
          <a:noFill/>
          <a:ln w="19050">
            <a:solidFill>
              <a:schemeClr val="tx1"/>
            </a:solidFill>
            <a:round/>
            <a:headEnd type="none" w="sm" len="sm"/>
            <a:tailEnd type="triangle" w="lg" len="med"/>
          </a:ln>
        </p:spPr>
        <p:txBody>
          <a:bodyPr wrap="none" anchor="ctr"/>
          <a:lstStyle/>
          <a:p>
            <a:endParaRPr lang="en-US"/>
          </a:p>
        </p:txBody>
      </p:sp>
      <p:sp>
        <p:nvSpPr>
          <p:cNvPr id="21517" name="Line 21"/>
          <p:cNvSpPr>
            <a:spLocks noChangeShapeType="1"/>
          </p:cNvSpPr>
          <p:nvPr/>
        </p:nvSpPr>
        <p:spPr bwMode="auto">
          <a:xfrm flipH="1" flipV="1">
            <a:off x="1981200" y="4724400"/>
            <a:ext cx="457200" cy="457200"/>
          </a:xfrm>
          <a:prstGeom prst="line">
            <a:avLst/>
          </a:prstGeom>
          <a:noFill/>
          <a:ln w="19050">
            <a:solidFill>
              <a:schemeClr val="tx1"/>
            </a:solidFill>
            <a:round/>
            <a:headEnd type="none" w="sm" len="sm"/>
            <a:tailEnd type="triangle" w="lg" len="med"/>
          </a:ln>
        </p:spPr>
        <p:txBody>
          <a:bodyPr wrap="none" anchor="ctr"/>
          <a:lstStyle/>
          <a:p>
            <a:endParaRPr lang="en-US"/>
          </a:p>
        </p:txBody>
      </p:sp>
      <p:sp>
        <p:nvSpPr>
          <p:cNvPr id="21518" name="Line 22"/>
          <p:cNvSpPr>
            <a:spLocks noChangeShapeType="1"/>
          </p:cNvSpPr>
          <p:nvPr/>
        </p:nvSpPr>
        <p:spPr bwMode="auto">
          <a:xfrm flipV="1">
            <a:off x="1905000" y="3505200"/>
            <a:ext cx="609600" cy="381000"/>
          </a:xfrm>
          <a:prstGeom prst="line">
            <a:avLst/>
          </a:prstGeom>
          <a:noFill/>
          <a:ln w="19050">
            <a:solidFill>
              <a:schemeClr val="tx1"/>
            </a:solidFill>
            <a:round/>
            <a:headEnd type="none" w="sm" len="sm"/>
            <a:tailEnd type="triangle" w="lg" len="med"/>
          </a:ln>
        </p:spPr>
        <p:txBody>
          <a:bodyPr wrap="none" anchor="ctr"/>
          <a:lstStyle/>
          <a:p>
            <a:endParaRPr lang="en-US"/>
          </a:p>
        </p:txBody>
      </p:sp>
      <p:sp>
        <p:nvSpPr>
          <p:cNvPr id="21519" name="Rectangle 23"/>
          <p:cNvSpPr>
            <a:spLocks noChangeArrowheads="1"/>
          </p:cNvSpPr>
          <p:nvPr/>
        </p:nvSpPr>
        <p:spPr bwMode="auto">
          <a:xfrm>
            <a:off x="6172200" y="2590800"/>
            <a:ext cx="2133600" cy="914400"/>
          </a:xfrm>
          <a:prstGeom prst="rect">
            <a:avLst/>
          </a:prstGeom>
          <a:solidFill>
            <a:srgbClr val="00FFFF"/>
          </a:solidFill>
          <a:ln w="12700">
            <a:solidFill>
              <a:schemeClr val="tx1"/>
            </a:solidFill>
            <a:miter lim="800000"/>
            <a:headEnd type="none" w="sm" len="sm"/>
            <a:tailEnd type="none" w="sm" len="sm"/>
          </a:ln>
        </p:spPr>
        <p:txBody>
          <a:bodyPr wrap="none" anchor="ctr"/>
          <a:lstStyle/>
          <a:p>
            <a:pPr algn="ctr"/>
            <a:r>
              <a:rPr lang="en-US" sz="1600" dirty="0" smtClean="0">
                <a:solidFill>
                  <a:srgbClr val="000000"/>
                </a:solidFill>
                <a:latin typeface="Tahoma" pitchFamily="34" charset="0"/>
              </a:rPr>
              <a:t>CICO </a:t>
            </a:r>
            <a:r>
              <a:rPr lang="en-US" sz="1600" dirty="0">
                <a:solidFill>
                  <a:srgbClr val="000000"/>
                </a:solidFill>
                <a:latin typeface="Tahoma" pitchFamily="34" charset="0"/>
              </a:rPr>
              <a:t>Coordinator</a:t>
            </a:r>
          </a:p>
          <a:p>
            <a:pPr algn="ctr"/>
            <a:r>
              <a:rPr lang="en-US" sz="1600" dirty="0">
                <a:solidFill>
                  <a:srgbClr val="000000"/>
                </a:solidFill>
                <a:latin typeface="Tahoma" pitchFamily="34" charset="0"/>
              </a:rPr>
              <a:t>Summarizes Data </a:t>
            </a:r>
          </a:p>
          <a:p>
            <a:pPr algn="ctr"/>
            <a:r>
              <a:rPr lang="en-US" sz="1600" dirty="0">
                <a:solidFill>
                  <a:srgbClr val="000000"/>
                </a:solidFill>
                <a:latin typeface="Tahoma" pitchFamily="34" charset="0"/>
              </a:rPr>
              <a:t>for Decision Making</a:t>
            </a:r>
          </a:p>
        </p:txBody>
      </p:sp>
      <p:sp>
        <p:nvSpPr>
          <p:cNvPr id="21520" name="Rectangle 24"/>
          <p:cNvSpPr>
            <a:spLocks noChangeArrowheads="1"/>
          </p:cNvSpPr>
          <p:nvPr/>
        </p:nvSpPr>
        <p:spPr bwMode="auto">
          <a:xfrm>
            <a:off x="6248400" y="4038600"/>
            <a:ext cx="2057400" cy="838200"/>
          </a:xfrm>
          <a:prstGeom prst="rect">
            <a:avLst/>
          </a:prstGeom>
          <a:solidFill>
            <a:srgbClr val="00FFFF"/>
          </a:solidFill>
          <a:ln w="12700">
            <a:solidFill>
              <a:schemeClr val="tx1"/>
            </a:solidFill>
            <a:miter lim="800000"/>
            <a:headEnd type="none" w="sm" len="sm"/>
            <a:tailEnd type="none" w="sm" len="sm"/>
          </a:ln>
        </p:spPr>
        <p:txBody>
          <a:bodyPr wrap="none" anchor="ctr"/>
          <a:lstStyle/>
          <a:p>
            <a:pPr algn="ctr"/>
            <a:r>
              <a:rPr lang="en-US" sz="1600">
                <a:solidFill>
                  <a:srgbClr val="000000"/>
                </a:solidFill>
                <a:latin typeface="Tahoma" pitchFamily="34" charset="0"/>
              </a:rPr>
              <a:t>Biweekly Meeting</a:t>
            </a:r>
          </a:p>
          <a:p>
            <a:pPr algn="ctr"/>
            <a:r>
              <a:rPr lang="en-US" sz="1600">
                <a:solidFill>
                  <a:srgbClr val="000000"/>
                </a:solidFill>
                <a:latin typeface="Tahoma" pitchFamily="34" charset="0"/>
              </a:rPr>
              <a:t>to Assess Student </a:t>
            </a:r>
          </a:p>
          <a:p>
            <a:pPr algn="ctr"/>
            <a:r>
              <a:rPr lang="en-US" sz="1600">
                <a:solidFill>
                  <a:srgbClr val="000000"/>
                </a:solidFill>
                <a:latin typeface="Tahoma" pitchFamily="34" charset="0"/>
              </a:rPr>
              <a:t>Progress</a:t>
            </a:r>
          </a:p>
        </p:txBody>
      </p:sp>
      <p:sp>
        <p:nvSpPr>
          <p:cNvPr id="21521" name="Rectangle 25"/>
          <p:cNvSpPr>
            <a:spLocks noChangeArrowheads="1"/>
          </p:cNvSpPr>
          <p:nvPr/>
        </p:nvSpPr>
        <p:spPr bwMode="auto">
          <a:xfrm>
            <a:off x="7696200" y="5943600"/>
            <a:ext cx="1219200" cy="685800"/>
          </a:xfrm>
          <a:prstGeom prst="rect">
            <a:avLst/>
          </a:prstGeom>
          <a:solidFill>
            <a:srgbClr val="99FF99"/>
          </a:solidFill>
          <a:ln w="12700">
            <a:solidFill>
              <a:schemeClr val="tx1"/>
            </a:solidFill>
            <a:miter lim="800000"/>
            <a:headEnd type="none" w="sm" len="sm"/>
            <a:tailEnd type="none" w="sm" len="sm"/>
          </a:ln>
        </p:spPr>
        <p:txBody>
          <a:bodyPr wrap="none" anchor="ctr"/>
          <a:lstStyle/>
          <a:p>
            <a:pPr algn="ctr"/>
            <a:r>
              <a:rPr lang="en-US" sz="1600">
                <a:solidFill>
                  <a:srgbClr val="000000"/>
                </a:solidFill>
                <a:latin typeface="Tahoma" pitchFamily="34" charset="0"/>
              </a:rPr>
              <a:t>Graduate </a:t>
            </a:r>
          </a:p>
          <a:p>
            <a:pPr algn="ctr"/>
            <a:r>
              <a:rPr lang="en-US" sz="1600">
                <a:solidFill>
                  <a:srgbClr val="000000"/>
                </a:solidFill>
                <a:latin typeface="Tahoma" pitchFamily="34" charset="0"/>
              </a:rPr>
              <a:t>Program</a:t>
            </a:r>
          </a:p>
        </p:txBody>
      </p:sp>
      <p:sp>
        <p:nvSpPr>
          <p:cNvPr id="21522" name="Rectangle 27"/>
          <p:cNvSpPr>
            <a:spLocks noChangeArrowheads="1"/>
          </p:cNvSpPr>
          <p:nvPr/>
        </p:nvSpPr>
        <p:spPr bwMode="auto">
          <a:xfrm>
            <a:off x="6172200" y="5943600"/>
            <a:ext cx="1219200" cy="685800"/>
          </a:xfrm>
          <a:prstGeom prst="rect">
            <a:avLst/>
          </a:prstGeom>
          <a:solidFill>
            <a:srgbClr val="99FF99"/>
          </a:solidFill>
          <a:ln w="12700">
            <a:solidFill>
              <a:schemeClr val="tx1"/>
            </a:solidFill>
            <a:miter lim="800000"/>
            <a:headEnd type="none" w="sm" len="sm"/>
            <a:tailEnd type="none" w="sm" len="sm"/>
          </a:ln>
        </p:spPr>
        <p:txBody>
          <a:bodyPr wrap="none" anchor="ctr"/>
          <a:lstStyle/>
          <a:p>
            <a:pPr algn="ctr"/>
            <a:r>
              <a:rPr lang="en-US" sz="1600">
                <a:solidFill>
                  <a:srgbClr val="000000"/>
                </a:solidFill>
                <a:latin typeface="Tahoma" pitchFamily="34" charset="0"/>
              </a:rPr>
              <a:t>Revise</a:t>
            </a:r>
          </a:p>
          <a:p>
            <a:pPr algn="ctr"/>
            <a:r>
              <a:rPr lang="en-US" sz="1600">
                <a:solidFill>
                  <a:srgbClr val="000000"/>
                </a:solidFill>
                <a:latin typeface="Tahoma" pitchFamily="34" charset="0"/>
              </a:rPr>
              <a:t>Program</a:t>
            </a:r>
          </a:p>
        </p:txBody>
      </p:sp>
      <p:sp>
        <p:nvSpPr>
          <p:cNvPr id="21523" name="Line 28"/>
          <p:cNvSpPr>
            <a:spLocks noChangeShapeType="1"/>
          </p:cNvSpPr>
          <p:nvPr/>
        </p:nvSpPr>
        <p:spPr bwMode="auto">
          <a:xfrm>
            <a:off x="7239000" y="3505200"/>
            <a:ext cx="0" cy="533400"/>
          </a:xfrm>
          <a:prstGeom prst="line">
            <a:avLst/>
          </a:prstGeom>
          <a:noFill/>
          <a:ln w="19050">
            <a:solidFill>
              <a:schemeClr val="tx1"/>
            </a:solidFill>
            <a:round/>
            <a:headEnd type="none" w="sm" len="sm"/>
            <a:tailEnd type="triangle" w="lg" len="med"/>
          </a:ln>
        </p:spPr>
        <p:txBody>
          <a:bodyPr wrap="none" anchor="ctr"/>
          <a:lstStyle/>
          <a:p>
            <a:endParaRPr lang="en-US"/>
          </a:p>
        </p:txBody>
      </p:sp>
      <p:sp>
        <p:nvSpPr>
          <p:cNvPr id="21524" name="Line 29"/>
          <p:cNvSpPr>
            <a:spLocks noChangeShapeType="1"/>
          </p:cNvSpPr>
          <p:nvPr/>
        </p:nvSpPr>
        <p:spPr bwMode="auto">
          <a:xfrm>
            <a:off x="7391400" y="4876800"/>
            <a:ext cx="990600" cy="990600"/>
          </a:xfrm>
          <a:prstGeom prst="line">
            <a:avLst/>
          </a:prstGeom>
          <a:noFill/>
          <a:ln w="19050">
            <a:solidFill>
              <a:schemeClr val="tx1"/>
            </a:solidFill>
            <a:round/>
            <a:headEnd type="none" w="sm" len="sm"/>
            <a:tailEnd type="triangle" w="lg" len="med"/>
          </a:ln>
        </p:spPr>
        <p:txBody>
          <a:bodyPr wrap="none" anchor="ctr"/>
          <a:lstStyle/>
          <a:p>
            <a:endParaRPr lang="en-US"/>
          </a:p>
        </p:txBody>
      </p:sp>
      <p:sp>
        <p:nvSpPr>
          <p:cNvPr id="21525" name="Line 30"/>
          <p:cNvSpPr>
            <a:spLocks noChangeShapeType="1"/>
          </p:cNvSpPr>
          <p:nvPr/>
        </p:nvSpPr>
        <p:spPr bwMode="auto">
          <a:xfrm flipH="1">
            <a:off x="6934200" y="4953000"/>
            <a:ext cx="0" cy="990600"/>
          </a:xfrm>
          <a:prstGeom prst="line">
            <a:avLst/>
          </a:prstGeom>
          <a:noFill/>
          <a:ln w="19050">
            <a:solidFill>
              <a:schemeClr val="tx1"/>
            </a:solidFill>
            <a:round/>
            <a:headEnd type="none" w="sm" len="sm"/>
            <a:tailEnd type="triangle" w="lg" len="med"/>
          </a:ln>
        </p:spPr>
        <p:txBody>
          <a:bodyPr wrap="none" anchor="ctr"/>
          <a:lstStyle/>
          <a:p>
            <a:endParaRPr lang="en-US"/>
          </a:p>
        </p:txBody>
      </p:sp>
      <p:sp>
        <p:nvSpPr>
          <p:cNvPr id="21526" name="Line 31"/>
          <p:cNvSpPr>
            <a:spLocks noChangeShapeType="1"/>
          </p:cNvSpPr>
          <p:nvPr/>
        </p:nvSpPr>
        <p:spPr bwMode="auto">
          <a:xfrm flipH="1">
            <a:off x="304800" y="6324600"/>
            <a:ext cx="5181600" cy="0"/>
          </a:xfrm>
          <a:prstGeom prst="line">
            <a:avLst/>
          </a:prstGeom>
          <a:noFill/>
          <a:ln w="19050">
            <a:solidFill>
              <a:schemeClr val="tx1"/>
            </a:solidFill>
            <a:round/>
            <a:headEnd type="none" w="sm" len="sm"/>
            <a:tailEnd type="triangle" w="lg" len="med"/>
          </a:ln>
        </p:spPr>
        <p:txBody>
          <a:bodyPr wrap="none" anchor="ctr"/>
          <a:lstStyle/>
          <a:p>
            <a:endParaRPr lang="en-US"/>
          </a:p>
        </p:txBody>
      </p:sp>
      <p:sp>
        <p:nvSpPr>
          <p:cNvPr id="21527" name="Line 32"/>
          <p:cNvSpPr>
            <a:spLocks noChangeShapeType="1"/>
          </p:cNvSpPr>
          <p:nvPr/>
        </p:nvSpPr>
        <p:spPr bwMode="auto">
          <a:xfrm flipV="1">
            <a:off x="304800" y="1600200"/>
            <a:ext cx="0" cy="4648200"/>
          </a:xfrm>
          <a:prstGeom prst="line">
            <a:avLst/>
          </a:prstGeom>
          <a:noFill/>
          <a:ln w="19050">
            <a:solidFill>
              <a:schemeClr val="tx1"/>
            </a:solidFill>
            <a:round/>
            <a:headEnd type="none" w="sm" len="sm"/>
            <a:tailEnd type="triangle" w="lg" len="med"/>
          </a:ln>
        </p:spPr>
        <p:txBody>
          <a:bodyPr wrap="none" anchor="ctr"/>
          <a:lstStyle/>
          <a:p>
            <a:endParaRPr lang="en-US"/>
          </a:p>
        </p:txBody>
      </p:sp>
      <p:sp>
        <p:nvSpPr>
          <p:cNvPr id="21528" name="Line 33"/>
          <p:cNvSpPr>
            <a:spLocks noChangeShapeType="1"/>
          </p:cNvSpPr>
          <p:nvPr/>
        </p:nvSpPr>
        <p:spPr bwMode="auto">
          <a:xfrm>
            <a:off x="304800" y="1600200"/>
            <a:ext cx="762000" cy="0"/>
          </a:xfrm>
          <a:prstGeom prst="line">
            <a:avLst/>
          </a:prstGeom>
          <a:noFill/>
          <a:ln w="19050">
            <a:solidFill>
              <a:schemeClr val="tx1"/>
            </a:solidFill>
            <a:round/>
            <a:headEnd type="none" w="sm" len="sm"/>
            <a:tailEnd type="triangle" w="lg" len="med"/>
          </a:ln>
        </p:spPr>
        <p:txBody>
          <a:bodyPr wrap="none" anchor="ctr"/>
          <a:lstStyle/>
          <a:p>
            <a:endParaRPr lang="en-US"/>
          </a:p>
        </p:txBody>
      </p:sp>
      <p:sp>
        <p:nvSpPr>
          <p:cNvPr id="21529" name="Line 34"/>
          <p:cNvSpPr>
            <a:spLocks noChangeShapeType="1"/>
          </p:cNvSpPr>
          <p:nvPr/>
        </p:nvSpPr>
        <p:spPr bwMode="auto">
          <a:xfrm flipH="1">
            <a:off x="5486400" y="4876800"/>
            <a:ext cx="762000" cy="1295400"/>
          </a:xfrm>
          <a:prstGeom prst="line">
            <a:avLst/>
          </a:prstGeom>
          <a:noFill/>
          <a:ln w="19050">
            <a:solidFill>
              <a:schemeClr val="tx1"/>
            </a:solidFill>
            <a:round/>
            <a:headEnd/>
            <a:tailEnd type="triangle" w="lg" len="med"/>
          </a:ln>
        </p:spPr>
        <p:txBody>
          <a:bodyPr wrap="none" anchor="ctr"/>
          <a:lstStyle/>
          <a:p>
            <a:endParaRPr lang="en-US"/>
          </a:p>
        </p:txBody>
      </p:sp>
      <p:sp>
        <p:nvSpPr>
          <p:cNvPr id="21530" name="Line 36"/>
          <p:cNvSpPr>
            <a:spLocks noChangeShapeType="1"/>
          </p:cNvSpPr>
          <p:nvPr/>
        </p:nvSpPr>
        <p:spPr bwMode="auto">
          <a:xfrm>
            <a:off x="3886200" y="3505200"/>
            <a:ext cx="381000" cy="304800"/>
          </a:xfrm>
          <a:prstGeom prst="line">
            <a:avLst/>
          </a:prstGeom>
          <a:noFill/>
          <a:ln w="19050">
            <a:solidFill>
              <a:schemeClr val="tx1"/>
            </a:solidFill>
            <a:round/>
            <a:headEnd type="none" w="sm" len="sm"/>
            <a:tailEnd type="triangle" w="lg" len="sm"/>
          </a:ln>
        </p:spPr>
        <p:txBody>
          <a:bodyPr wrap="none" anchor="ctr"/>
          <a:lstStyle/>
          <a:p>
            <a:endParaRPr lang="en-US"/>
          </a:p>
        </p:txBody>
      </p:sp>
      <p:sp>
        <p:nvSpPr>
          <p:cNvPr id="21531" name="Line 37"/>
          <p:cNvSpPr>
            <a:spLocks noChangeShapeType="1"/>
          </p:cNvSpPr>
          <p:nvPr/>
        </p:nvSpPr>
        <p:spPr bwMode="auto">
          <a:xfrm>
            <a:off x="4114800" y="3200400"/>
            <a:ext cx="1981200" cy="0"/>
          </a:xfrm>
          <a:prstGeom prst="line">
            <a:avLst/>
          </a:prstGeom>
          <a:noFill/>
          <a:ln w="19050">
            <a:solidFill>
              <a:schemeClr val="tx1"/>
            </a:solidFill>
            <a:round/>
            <a:headEnd type="none" w="sm" len="sm"/>
            <a:tailEnd type="triangle" w="lg" len="med"/>
          </a:ln>
        </p:spPr>
        <p:txBody>
          <a:bodyPr wrap="none" anchor="ctr"/>
          <a:lstStyle/>
          <a:p>
            <a:endParaRPr lang="en-US"/>
          </a:p>
        </p:txBody>
      </p:sp>
      <p:sp>
        <p:nvSpPr>
          <p:cNvPr id="21532" name="Line 2"/>
          <p:cNvSpPr>
            <a:spLocks noChangeShapeType="1"/>
          </p:cNvSpPr>
          <p:nvPr/>
        </p:nvSpPr>
        <p:spPr bwMode="auto">
          <a:xfrm flipH="1">
            <a:off x="5562600" y="6324600"/>
            <a:ext cx="533400" cy="0"/>
          </a:xfrm>
          <a:prstGeom prst="line">
            <a:avLst/>
          </a:prstGeom>
          <a:noFill/>
          <a:ln w="19050">
            <a:solidFill>
              <a:schemeClr val="tx1"/>
            </a:solidFill>
            <a:round/>
            <a:headEnd type="none" w="sm" len="sm"/>
            <a:tailEnd type="triangle" w="lg" len="lg"/>
          </a:ln>
        </p:spPr>
        <p:txBody>
          <a:bodyPr/>
          <a:lstStyle/>
          <a:p>
            <a:endParaRPr lang="en-US"/>
          </a:p>
        </p:txBody>
      </p:sp>
      <p:sp>
        <p:nvSpPr>
          <p:cNvPr id="29" name="TextBox 28"/>
          <p:cNvSpPr txBox="1"/>
          <p:nvPr/>
        </p:nvSpPr>
        <p:spPr>
          <a:xfrm>
            <a:off x="5562600" y="304800"/>
            <a:ext cx="3048000" cy="2123658"/>
          </a:xfrm>
          <a:prstGeom prst="rect">
            <a:avLst/>
          </a:prstGeom>
          <a:noFill/>
        </p:spPr>
        <p:txBody>
          <a:bodyPr wrap="square" rtlCol="0">
            <a:spAutoFit/>
          </a:bodyPr>
          <a:lstStyle/>
          <a:p>
            <a:r>
              <a:rPr lang="en-US" sz="4400" dirty="0" smtClean="0"/>
              <a:t>Check in/ Check out (CICO)</a:t>
            </a:r>
            <a:endParaRPr lang="en-US" sz="4400" dirty="0"/>
          </a:p>
        </p:txBody>
      </p:sp>
    </p:spTree>
    <p:extLst>
      <p:ext uri="{BB962C8B-B14F-4D97-AF65-F5344CB8AC3E}">
        <p14:creationId xmlns:p14="http://schemas.microsoft.com/office/powerpoint/2010/main" val="423968928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dirty="0" smtClean="0"/>
              <a:t>Five Core Daily Features	</a:t>
            </a:r>
          </a:p>
        </p:txBody>
      </p:sp>
      <p:sp>
        <p:nvSpPr>
          <p:cNvPr id="3075" name="Content Placeholder 2"/>
          <p:cNvSpPr>
            <a:spLocks noGrp="1"/>
          </p:cNvSpPr>
          <p:nvPr>
            <p:ph idx="1"/>
          </p:nvPr>
        </p:nvSpPr>
        <p:spPr/>
        <p:txBody>
          <a:bodyPr/>
          <a:lstStyle/>
          <a:p>
            <a:r>
              <a:rPr lang="en-US" dirty="0"/>
              <a:t>Check-In</a:t>
            </a:r>
          </a:p>
          <a:p>
            <a:r>
              <a:rPr lang="en-US" dirty="0"/>
              <a:t>Daily Point Card</a:t>
            </a:r>
          </a:p>
          <a:p>
            <a:r>
              <a:rPr lang="en-US" dirty="0"/>
              <a:t>Regular Teacher feedback</a:t>
            </a:r>
          </a:p>
          <a:p>
            <a:r>
              <a:rPr lang="en-US" dirty="0"/>
              <a:t>Check-Out and Reward Delivery</a:t>
            </a:r>
          </a:p>
          <a:p>
            <a:r>
              <a:rPr lang="en-US" dirty="0"/>
              <a:t>Home Communication</a:t>
            </a:r>
          </a:p>
          <a:p>
            <a:pPr marL="0" indent="0">
              <a:buNone/>
            </a:pPr>
            <a:endParaRPr lang="en-US" altLang="en-US" dirty="0" smtClean="0"/>
          </a:p>
        </p:txBody>
      </p:sp>
    </p:spTree>
    <p:extLst>
      <p:ext uri="{BB962C8B-B14F-4D97-AF65-F5344CB8AC3E}">
        <p14:creationId xmlns:p14="http://schemas.microsoft.com/office/powerpoint/2010/main" val="155749758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altLang="en-US" sz="5400" b="1" smtClean="0"/>
              <a:t>Morning Check In</a:t>
            </a:r>
          </a:p>
        </p:txBody>
      </p:sp>
      <p:sp>
        <p:nvSpPr>
          <p:cNvPr id="75779" name="Content Placeholder 2"/>
          <p:cNvSpPr>
            <a:spLocks noGrp="1"/>
          </p:cNvSpPr>
          <p:nvPr>
            <p:ph idx="1"/>
          </p:nvPr>
        </p:nvSpPr>
        <p:spPr/>
        <p:txBody>
          <a:bodyPr/>
          <a:lstStyle/>
          <a:p>
            <a:r>
              <a:rPr lang="en-US" altLang="en-US" smtClean="0"/>
              <a:t>Conducted by program coordinator</a:t>
            </a:r>
          </a:p>
          <a:p>
            <a:r>
              <a:rPr lang="en-US" altLang="en-US" smtClean="0"/>
              <a:t>Friendly greeting</a:t>
            </a:r>
          </a:p>
          <a:p>
            <a:r>
              <a:rPr lang="en-US" altLang="en-US" smtClean="0"/>
              <a:t>Collect yesterday’s card signed by parent</a:t>
            </a:r>
          </a:p>
          <a:p>
            <a:r>
              <a:rPr lang="en-US" altLang="en-US" smtClean="0"/>
              <a:t>Set goal</a:t>
            </a:r>
          </a:p>
          <a:p>
            <a:pPr lvl="1"/>
            <a:r>
              <a:rPr lang="en-US" altLang="en-US" smtClean="0"/>
              <a:t>Same goal for all students?</a:t>
            </a:r>
          </a:p>
          <a:p>
            <a:pPr lvl="1"/>
            <a:r>
              <a:rPr lang="en-US" altLang="en-US" smtClean="0"/>
              <a:t>Goal progresses as student progresses?</a:t>
            </a:r>
          </a:p>
          <a:p>
            <a:r>
              <a:rPr lang="en-US" altLang="en-US" smtClean="0"/>
              <a:t>Check-in checklist</a:t>
            </a:r>
          </a:p>
          <a:p>
            <a:r>
              <a:rPr lang="en-US" altLang="en-US" smtClean="0"/>
              <a:t>Time ≈ 1 min/student</a:t>
            </a:r>
          </a:p>
        </p:txBody>
      </p:sp>
    </p:spTree>
    <p:extLst>
      <p:ext uri="{BB962C8B-B14F-4D97-AF65-F5344CB8AC3E}">
        <p14:creationId xmlns:p14="http://schemas.microsoft.com/office/powerpoint/2010/main" val="173219292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dirty="0" smtClean="0"/>
              <a:t>Presentation Overview</a:t>
            </a:r>
          </a:p>
        </p:txBody>
      </p:sp>
      <p:sp>
        <p:nvSpPr>
          <p:cNvPr id="3075" name="Content Placeholder 2"/>
          <p:cNvSpPr>
            <a:spLocks noGrp="1"/>
          </p:cNvSpPr>
          <p:nvPr>
            <p:ph idx="1"/>
          </p:nvPr>
        </p:nvSpPr>
        <p:spPr/>
        <p:txBody>
          <a:bodyPr/>
          <a:lstStyle/>
          <a:p>
            <a:pPr marL="571500" indent="-571500">
              <a:buFont typeface="+mj-lt"/>
              <a:buAutoNum type="romanUcPeriod"/>
            </a:pPr>
            <a:r>
              <a:rPr lang="en-US" altLang="en-US" dirty="0" smtClean="0"/>
              <a:t>Intro to Tier 2 and CICO</a:t>
            </a:r>
          </a:p>
          <a:p>
            <a:pPr marL="571500" indent="-571500">
              <a:buFont typeface="+mj-lt"/>
              <a:buAutoNum type="romanUcPeriod"/>
            </a:pPr>
            <a:r>
              <a:rPr lang="en-US" altLang="en-US" dirty="0" smtClean="0"/>
              <a:t>Research Support</a:t>
            </a:r>
          </a:p>
          <a:p>
            <a:pPr marL="571500" indent="-571500">
              <a:buFont typeface="+mj-lt"/>
              <a:buAutoNum type="romanUcPeriod"/>
            </a:pPr>
            <a:r>
              <a:rPr lang="en-US" altLang="en-US" dirty="0" smtClean="0"/>
              <a:t>Implementation Basics</a:t>
            </a:r>
          </a:p>
          <a:p>
            <a:pPr marL="571500" indent="-571500">
              <a:buFont typeface="+mj-lt"/>
              <a:buAutoNum type="romanUcPeriod"/>
            </a:pPr>
            <a:r>
              <a:rPr lang="en-US" altLang="en-US" dirty="0" smtClean="0"/>
              <a:t>Modifications</a:t>
            </a:r>
          </a:p>
          <a:p>
            <a:pPr marL="571500" indent="-571500">
              <a:buFont typeface="+mj-lt"/>
              <a:buAutoNum type="romanUcPeriod"/>
            </a:pPr>
            <a:r>
              <a:rPr lang="en-US" altLang="en-US" dirty="0" smtClean="0"/>
              <a:t>Systems-level Implementation</a:t>
            </a:r>
          </a:p>
        </p:txBody>
      </p:sp>
    </p:spTree>
    <p:extLst>
      <p:ext uri="{BB962C8B-B14F-4D97-AF65-F5344CB8AC3E}">
        <p14:creationId xmlns:p14="http://schemas.microsoft.com/office/powerpoint/2010/main" val="383130273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76802" name="AutoShape 5"/>
          <p:cNvSpPr>
            <a:spLocks/>
          </p:cNvSpPr>
          <p:nvPr/>
        </p:nvSpPr>
        <p:spPr bwMode="auto">
          <a:xfrm rot="-5387088">
            <a:off x="4686300" y="495300"/>
            <a:ext cx="76200" cy="3200400"/>
          </a:xfrm>
          <a:prstGeom prst="rightBrace">
            <a:avLst>
              <a:gd name="adj1" fmla="val 350000"/>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fontAlgn="base">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fontAlgn="base">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fontAlgn="base">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fontAlgn="base">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6803" name="AutoShape 4"/>
          <p:cNvSpPr>
            <a:spLocks/>
          </p:cNvSpPr>
          <p:nvPr/>
        </p:nvSpPr>
        <p:spPr bwMode="auto">
          <a:xfrm rot="-5332228">
            <a:off x="7573962" y="1347788"/>
            <a:ext cx="168275" cy="1600200"/>
          </a:xfrm>
          <a:prstGeom prst="rightBrace">
            <a:avLst>
              <a:gd name="adj1" fmla="val 79245"/>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fontAlgn="base">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fontAlgn="base">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fontAlgn="base">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fontAlgn="base">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6804" name="Rectangle 6"/>
          <p:cNvSpPr>
            <a:spLocks noChangeArrowheads="1"/>
          </p:cNvSpPr>
          <p:nvPr/>
        </p:nvSpPr>
        <p:spPr bwMode="auto">
          <a:xfrm>
            <a:off x="304800" y="333375"/>
            <a:ext cx="845820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fontAlgn="base">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fontAlgn="base">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fontAlgn="base">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fontAlgn="base">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t>BEP Check-In/Check-Out Record</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0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t>Date:__________________	BEP Coordinator:_________________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18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Check-In                               Check-Out </a:t>
            </a:r>
          </a:p>
        </p:txBody>
      </p:sp>
      <p:sp>
        <p:nvSpPr>
          <p:cNvPr id="76805" name="Rectangle 7"/>
          <p:cNvSpPr>
            <a:spLocks noChangeArrowheads="1"/>
          </p:cNvSpPr>
          <p:nvPr/>
        </p:nvSpPr>
        <p:spPr bwMode="auto">
          <a:xfrm>
            <a:off x="-20638" y="1470025"/>
            <a:ext cx="184151"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fontAlgn="base">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fontAlgn="base">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fontAlgn="base">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fontAlgn="base">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t/>
            </a:r>
            <a:br>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br>
            <a:endPar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graphicFrame>
        <p:nvGraphicFramePr>
          <p:cNvPr id="242105" name="Group 441"/>
          <p:cNvGraphicFramePr>
            <a:graphicFrameLocks noGrp="1"/>
          </p:cNvGraphicFramePr>
          <p:nvPr/>
        </p:nvGraphicFramePr>
        <p:xfrm>
          <a:off x="228600" y="2286000"/>
          <a:ext cx="8458200" cy="4481513"/>
        </p:xfrm>
        <a:graphic>
          <a:graphicData uri="http://schemas.openxmlformats.org/drawingml/2006/table">
            <a:tbl>
              <a:tblPr/>
              <a:tblGrid>
                <a:gridCol w="2376488">
                  <a:extLst>
                    <a:ext uri="{9D8B030D-6E8A-4147-A177-3AD203B41FA5}">
                      <a16:colId xmlns:a16="http://schemas.microsoft.com/office/drawing/2014/main" xmlns="" val="20000"/>
                    </a:ext>
                  </a:extLst>
                </a:gridCol>
                <a:gridCol w="866775">
                  <a:extLst>
                    <a:ext uri="{9D8B030D-6E8A-4147-A177-3AD203B41FA5}">
                      <a16:colId xmlns:a16="http://schemas.microsoft.com/office/drawing/2014/main" xmlns="" val="20001"/>
                    </a:ext>
                  </a:extLst>
                </a:gridCol>
                <a:gridCol w="915987">
                  <a:extLst>
                    <a:ext uri="{9D8B030D-6E8A-4147-A177-3AD203B41FA5}">
                      <a16:colId xmlns:a16="http://schemas.microsoft.com/office/drawing/2014/main" xmlns="" val="20002"/>
                    </a:ext>
                  </a:extLst>
                </a:gridCol>
                <a:gridCol w="1258888">
                  <a:extLst>
                    <a:ext uri="{9D8B030D-6E8A-4147-A177-3AD203B41FA5}">
                      <a16:colId xmlns:a16="http://schemas.microsoft.com/office/drawing/2014/main" xmlns="" val="20003"/>
                    </a:ext>
                  </a:extLst>
                </a:gridCol>
                <a:gridCol w="1135062">
                  <a:extLst>
                    <a:ext uri="{9D8B030D-6E8A-4147-A177-3AD203B41FA5}">
                      <a16:colId xmlns:a16="http://schemas.microsoft.com/office/drawing/2014/main" xmlns="" val="20004"/>
                    </a:ext>
                  </a:extLst>
                </a:gridCol>
                <a:gridCol w="1905000">
                  <a:extLst>
                    <a:ext uri="{9D8B030D-6E8A-4147-A177-3AD203B41FA5}">
                      <a16:colId xmlns:a16="http://schemas.microsoft.com/office/drawing/2014/main" xmlns="" val="20005"/>
                    </a:ext>
                  </a:extLst>
                </a:gridCol>
              </a:tblGrid>
              <a:tr h="1005982">
                <a:tc>
                  <a:txBody>
                    <a:bodyPr/>
                    <a:lstStyle/>
                    <a:p>
                      <a:pPr marL="0" marR="0" lvl="0" indent="0" algn="l" defTabSz="914400" rtl="0" eaLnBrk="0" fontAlgn="base" latinLnBrk="0" hangingPunct="0">
                        <a:lnSpc>
                          <a:spcPct val="100000"/>
                        </a:lnSpc>
                        <a:spcBef>
                          <a:spcPct val="0"/>
                        </a:spcBef>
                        <a:spcAft>
                          <a:spcPct val="0"/>
                        </a:spcAft>
                        <a:buClrTx/>
                        <a:buSzPct val="70000"/>
                        <a:buFontTx/>
                        <a:buNone/>
                        <a:tabLst/>
                      </a:pPr>
                      <a:r>
                        <a:rPr kumimoji="0" lang="en-US" sz="2000" b="1" i="0" u="none" strike="noStrike" cap="none" normalizeH="0" baseline="0" smtClean="0">
                          <a:ln>
                            <a:noFill/>
                          </a:ln>
                          <a:solidFill>
                            <a:srgbClr val="000000"/>
                          </a:solidFill>
                          <a:effectLst/>
                          <a:latin typeface="Times New Roman" pitchFamily="18" charset="0"/>
                          <a:cs typeface="Times New Roman" pitchFamily="18" charset="0"/>
                        </a:rPr>
                        <a:t>Student Name</a:t>
                      </a:r>
                      <a:r>
                        <a:rPr kumimoji="0" lang="en-US" sz="2000" b="0" i="0" u="none" strike="noStrike" cap="none" normalizeH="0" baseline="0" smtClean="0">
                          <a:ln>
                            <a:noFill/>
                          </a:ln>
                          <a:solidFill>
                            <a:srgbClr val="000000"/>
                          </a:solidFill>
                          <a:effectLst/>
                          <a:latin typeface="Times New Roman" pitchFamily="18" charset="0"/>
                          <a:cs typeface="Times New Roman" pitchFamily="18" charset="0"/>
                        </a:rPr>
                        <a:t>            </a:t>
                      </a:r>
                      <a:endParaRPr kumimoji="0" lang="en-US" sz="2000" b="0" i="0" u="none" strike="noStrike" cap="none" normalizeH="0" baseline="0" smtClean="0">
                        <a:ln>
                          <a:noFill/>
                        </a:ln>
                        <a:solidFill>
                          <a:srgbClr val="000000"/>
                        </a:solidFill>
                        <a:effectLst/>
                        <a:latin typeface="Times New Roman" pitchFamily="18" charset="0"/>
                      </a:endParaRPr>
                    </a:p>
                  </a:txBody>
                  <a:tcPr marT="45726" marB="4572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CCFF"/>
                    </a:solidFill>
                  </a:tcPr>
                </a:tc>
                <a:tc>
                  <a:txBody>
                    <a:bodyPr/>
                    <a:lstStyle/>
                    <a:p>
                      <a:pPr marL="0" marR="0" lvl="0" indent="0" algn="l" defTabSz="914400" rtl="0" eaLnBrk="0" fontAlgn="base" latinLnBrk="0" hangingPunct="0">
                        <a:lnSpc>
                          <a:spcPct val="100000"/>
                        </a:lnSpc>
                        <a:spcBef>
                          <a:spcPct val="0"/>
                        </a:spcBef>
                        <a:spcAft>
                          <a:spcPct val="0"/>
                        </a:spcAft>
                        <a:buClrTx/>
                        <a:buSzPct val="70000"/>
                        <a:buFontTx/>
                        <a:buNone/>
                        <a:tabLst/>
                      </a:pPr>
                      <a:r>
                        <a:rPr kumimoji="0" lang="en-US" sz="2000" b="1" i="0" u="none" strike="noStrike" cap="none" normalizeH="0" baseline="0" smtClean="0">
                          <a:ln>
                            <a:noFill/>
                          </a:ln>
                          <a:solidFill>
                            <a:srgbClr val="000000"/>
                          </a:solidFill>
                          <a:effectLst/>
                          <a:latin typeface="Times New Roman" pitchFamily="18" charset="0"/>
                          <a:cs typeface="Times New Roman" pitchFamily="18" charset="0"/>
                        </a:rPr>
                        <a:t>Paper</a:t>
                      </a:r>
                      <a:endParaRPr kumimoji="0" lang="en-US" sz="2000" b="1" i="0" u="none" strike="noStrike" cap="none" normalizeH="0" baseline="0" smtClean="0">
                        <a:ln>
                          <a:noFill/>
                        </a:ln>
                        <a:solidFill>
                          <a:srgbClr val="000000"/>
                        </a:solidFill>
                        <a:effectLst/>
                        <a:latin typeface="Times New Roman" pitchFamily="18" charset="0"/>
                      </a:endParaRPr>
                    </a:p>
                  </a:txBody>
                  <a:tcPr marT="45726" marB="4572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CCFF"/>
                    </a:solidFill>
                  </a:tcPr>
                </a:tc>
                <a:tc>
                  <a:txBody>
                    <a:bodyPr/>
                    <a:lstStyle/>
                    <a:p>
                      <a:pPr marL="0" marR="0" lvl="0" indent="0" algn="l" defTabSz="914400" rtl="0" eaLnBrk="0" fontAlgn="base" latinLnBrk="0" hangingPunct="0">
                        <a:lnSpc>
                          <a:spcPct val="100000"/>
                        </a:lnSpc>
                        <a:spcBef>
                          <a:spcPct val="0"/>
                        </a:spcBef>
                        <a:spcAft>
                          <a:spcPct val="0"/>
                        </a:spcAft>
                        <a:buClrTx/>
                        <a:buSzPct val="70000"/>
                        <a:buFontTx/>
                        <a:buNone/>
                        <a:tabLst/>
                      </a:pPr>
                      <a:r>
                        <a:rPr kumimoji="0" lang="en-US" sz="2000" b="1" i="0" u="none" strike="noStrike" cap="none" normalizeH="0" baseline="0" smtClean="0">
                          <a:ln>
                            <a:noFill/>
                          </a:ln>
                          <a:solidFill>
                            <a:srgbClr val="000000"/>
                          </a:solidFill>
                          <a:effectLst/>
                          <a:latin typeface="Times New Roman" pitchFamily="18" charset="0"/>
                          <a:cs typeface="Times New Roman" pitchFamily="18" charset="0"/>
                        </a:rPr>
                        <a:t>Pencil</a:t>
                      </a:r>
                      <a:endParaRPr kumimoji="0" lang="en-US" sz="2000" b="1" i="0" u="none" strike="noStrike" cap="none" normalizeH="0" baseline="0" smtClean="0">
                        <a:ln>
                          <a:noFill/>
                        </a:ln>
                        <a:solidFill>
                          <a:srgbClr val="000000"/>
                        </a:solidFill>
                        <a:effectLst/>
                        <a:latin typeface="Times New Roman" pitchFamily="18" charset="0"/>
                      </a:endParaRPr>
                    </a:p>
                  </a:txBody>
                  <a:tcPr marT="45726" marB="4572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CCFF"/>
                    </a:solidFill>
                  </a:tcPr>
                </a:tc>
                <a:tc>
                  <a:txBody>
                    <a:bodyPr/>
                    <a:lstStyle/>
                    <a:p>
                      <a:pPr marL="0" marR="0" lvl="0" indent="0" algn="l" defTabSz="914400" rtl="0" eaLnBrk="0" fontAlgn="base" latinLnBrk="0" hangingPunct="0">
                        <a:lnSpc>
                          <a:spcPct val="100000"/>
                        </a:lnSpc>
                        <a:spcBef>
                          <a:spcPct val="0"/>
                        </a:spcBef>
                        <a:spcAft>
                          <a:spcPct val="0"/>
                        </a:spcAft>
                        <a:buClrTx/>
                        <a:buSzPct val="70000"/>
                        <a:buFontTx/>
                        <a:buNone/>
                        <a:tabLst/>
                      </a:pPr>
                      <a:r>
                        <a:rPr kumimoji="0" lang="en-US" sz="2000" b="1" i="0" u="none" strike="noStrike" cap="none" normalizeH="0" baseline="0" smtClean="0">
                          <a:ln>
                            <a:noFill/>
                          </a:ln>
                          <a:solidFill>
                            <a:srgbClr val="000000"/>
                          </a:solidFill>
                          <a:effectLst/>
                          <a:latin typeface="Times New Roman" pitchFamily="18" charset="0"/>
                          <a:cs typeface="Times New Roman" pitchFamily="18" charset="0"/>
                        </a:rPr>
                        <a:t>Notebook</a:t>
                      </a:r>
                      <a:endParaRPr kumimoji="0" lang="en-US" sz="2000" b="1" i="0" u="none" strike="noStrike" cap="none" normalizeH="0" baseline="0" smtClean="0">
                        <a:ln>
                          <a:noFill/>
                        </a:ln>
                        <a:solidFill>
                          <a:srgbClr val="000000"/>
                        </a:solidFill>
                        <a:effectLst/>
                        <a:latin typeface="Times New Roman" pitchFamily="18" charset="0"/>
                      </a:endParaRPr>
                    </a:p>
                  </a:txBody>
                  <a:tcPr marT="45726" marB="4572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CCFF"/>
                    </a:solidFill>
                  </a:tcPr>
                </a:tc>
                <a:tc>
                  <a:txBody>
                    <a:bodyPr/>
                    <a:lstStyle/>
                    <a:p>
                      <a:pPr marL="0" marR="0" lvl="0" indent="0" algn="l" defTabSz="914400" rtl="0" eaLnBrk="0" fontAlgn="base" latinLnBrk="0" hangingPunct="0">
                        <a:lnSpc>
                          <a:spcPct val="100000"/>
                        </a:lnSpc>
                        <a:spcBef>
                          <a:spcPct val="0"/>
                        </a:spcBef>
                        <a:spcAft>
                          <a:spcPct val="0"/>
                        </a:spcAft>
                        <a:buClrTx/>
                        <a:buSzPct val="70000"/>
                        <a:buFontTx/>
                        <a:buNone/>
                        <a:tabLst/>
                      </a:pPr>
                      <a:r>
                        <a:rPr kumimoji="0" lang="en-US" sz="2000" b="1" i="0" u="none" strike="noStrike" cap="none" normalizeH="0" baseline="0" smtClean="0">
                          <a:ln>
                            <a:noFill/>
                          </a:ln>
                          <a:solidFill>
                            <a:srgbClr val="000000"/>
                          </a:solidFill>
                          <a:effectLst/>
                          <a:latin typeface="Times New Roman" pitchFamily="18" charset="0"/>
                          <a:cs typeface="Times New Roman" pitchFamily="18" charset="0"/>
                        </a:rPr>
                        <a:t>DPR parent copy</a:t>
                      </a:r>
                      <a:endParaRPr kumimoji="0" lang="en-US" sz="2000" b="1" i="0" u="none" strike="noStrike" cap="none" normalizeH="0" baseline="0" smtClean="0">
                        <a:ln>
                          <a:noFill/>
                        </a:ln>
                        <a:solidFill>
                          <a:srgbClr val="000000"/>
                        </a:solidFill>
                        <a:effectLst/>
                        <a:latin typeface="Times New Roman" pitchFamily="18" charset="0"/>
                      </a:endParaRPr>
                    </a:p>
                  </a:txBody>
                  <a:tcPr marT="45726" marB="4572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CCFF"/>
                    </a:solidFill>
                  </a:tcPr>
                </a:tc>
                <a:tc>
                  <a:txBody>
                    <a:bodyPr/>
                    <a:lstStyle/>
                    <a:p>
                      <a:pPr marL="0" marR="0" lvl="0" indent="0" algn="l" defTabSz="914400" rtl="0" eaLnBrk="0" fontAlgn="base" latinLnBrk="0" hangingPunct="0">
                        <a:lnSpc>
                          <a:spcPct val="100000"/>
                        </a:lnSpc>
                        <a:spcBef>
                          <a:spcPct val="0"/>
                        </a:spcBef>
                        <a:spcAft>
                          <a:spcPct val="0"/>
                        </a:spcAft>
                        <a:buClrTx/>
                        <a:buSzPct val="70000"/>
                        <a:buFontTx/>
                        <a:buNone/>
                        <a:tabLst/>
                      </a:pPr>
                      <a:r>
                        <a:rPr kumimoji="0" lang="en-US" sz="2000" b="1" i="0" u="none" strike="noStrike" cap="none" normalizeH="0" baseline="0" smtClean="0">
                          <a:ln>
                            <a:noFill/>
                          </a:ln>
                          <a:solidFill>
                            <a:srgbClr val="000000"/>
                          </a:solidFill>
                          <a:effectLst/>
                          <a:latin typeface="Times New Roman" pitchFamily="18" charset="0"/>
                          <a:cs typeface="Times New Roman" pitchFamily="18" charset="0"/>
                        </a:rPr>
                        <a:t>BEP Score</a:t>
                      </a:r>
                      <a:endParaRPr kumimoji="0" lang="en-US" sz="2000" b="1" i="0" u="none" strike="noStrike" cap="none" normalizeH="0" baseline="0" smtClean="0">
                        <a:ln>
                          <a:noFill/>
                        </a:ln>
                        <a:solidFill>
                          <a:srgbClr val="000000"/>
                        </a:solidFill>
                        <a:effectLst/>
                        <a:latin typeface="Times New Roman" pitchFamily="18" charset="0"/>
                      </a:endParaRPr>
                    </a:p>
                  </a:txBody>
                  <a:tcPr marT="45726" marB="4572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CCFF"/>
                    </a:solidFill>
                  </a:tcPr>
                </a:tc>
                <a:extLst>
                  <a:ext uri="{0D108BD9-81ED-4DB2-BD59-A6C34878D82A}">
                    <a16:rowId xmlns:a16="http://schemas.microsoft.com/office/drawing/2014/main" xmlns="" val="10000"/>
                  </a:ext>
                </a:extLst>
              </a:tr>
              <a:tr h="585871">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400" b="0" i="0" u="none" strike="noStrike" cap="none" normalizeH="0" baseline="0" smtClean="0">
                          <a:ln>
                            <a:noFill/>
                          </a:ln>
                          <a:solidFill>
                            <a:srgbClr val="000000"/>
                          </a:solidFill>
                          <a:effectLst/>
                          <a:latin typeface="Times New Roman" pitchFamily="18" charset="0"/>
                        </a:rPr>
                        <a:t>Jason</a:t>
                      </a:r>
                    </a:p>
                  </a:txBody>
                  <a:tcPr marT="45726" marB="4572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800" b="0" i="0" u="none" strike="noStrike" cap="none" normalizeH="0" baseline="0" smtClean="0">
                          <a:ln>
                            <a:noFill/>
                          </a:ln>
                          <a:solidFill>
                            <a:srgbClr val="000000"/>
                          </a:solidFill>
                          <a:effectLst/>
                          <a:latin typeface="Times New Roman" pitchFamily="18" charset="0"/>
                        </a:rPr>
                        <a:t>√</a:t>
                      </a:r>
                    </a:p>
                  </a:txBody>
                  <a:tcPr marT="45726" marB="4572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800" b="0" i="0" u="none" strike="noStrike" cap="none" normalizeH="0" baseline="0" smtClean="0">
                          <a:ln>
                            <a:noFill/>
                          </a:ln>
                          <a:solidFill>
                            <a:srgbClr val="000000"/>
                          </a:solidFill>
                          <a:effectLst/>
                          <a:latin typeface="Times New Roman" pitchFamily="18" charset="0"/>
                        </a:rPr>
                        <a:t>√</a:t>
                      </a:r>
                    </a:p>
                  </a:txBody>
                  <a:tcPr marT="45726" marB="4572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800" b="0" i="0" u="none" strike="noStrike" cap="none" normalizeH="0" baseline="0" smtClean="0">
                          <a:ln>
                            <a:noFill/>
                          </a:ln>
                          <a:solidFill>
                            <a:srgbClr val="000000"/>
                          </a:solidFill>
                          <a:effectLst/>
                          <a:latin typeface="Times New Roman" pitchFamily="18" charset="0"/>
                        </a:rPr>
                        <a:t>√</a:t>
                      </a:r>
                    </a:p>
                  </a:txBody>
                  <a:tcPr marT="45726" marB="4572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800" b="0" i="0" u="none" strike="noStrike" cap="none" normalizeH="0" baseline="0" smtClean="0">
                          <a:ln>
                            <a:noFill/>
                          </a:ln>
                          <a:solidFill>
                            <a:srgbClr val="000000"/>
                          </a:solidFill>
                          <a:effectLst/>
                          <a:latin typeface="Times New Roman" pitchFamily="18" charset="0"/>
                        </a:rPr>
                        <a:t>√</a:t>
                      </a:r>
                    </a:p>
                  </a:txBody>
                  <a:tcPr marT="45726" marB="4572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800" b="0" i="0" u="none" strike="noStrike" cap="none" normalizeH="0" baseline="0" smtClean="0">
                          <a:ln>
                            <a:noFill/>
                          </a:ln>
                          <a:solidFill>
                            <a:srgbClr val="000000"/>
                          </a:solidFill>
                          <a:effectLst/>
                          <a:latin typeface="Times New Roman" pitchFamily="18" charset="0"/>
                        </a:rPr>
                        <a:t>90</a:t>
                      </a:r>
                    </a:p>
                  </a:txBody>
                  <a:tcPr marT="45726" marB="4572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1"/>
                  </a:ext>
                </a:extLst>
              </a:tr>
              <a:tr h="543002">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400" b="0" i="0" u="none" strike="noStrike" cap="none" normalizeH="0" baseline="0" smtClean="0">
                          <a:ln>
                            <a:noFill/>
                          </a:ln>
                          <a:solidFill>
                            <a:srgbClr val="000000"/>
                          </a:solidFill>
                          <a:effectLst/>
                          <a:latin typeface="Times New Roman" pitchFamily="18" charset="0"/>
                        </a:rPr>
                        <a:t>Leanne</a:t>
                      </a:r>
                    </a:p>
                  </a:txBody>
                  <a:tcPr marT="45726" marB="4572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800" b="0" i="0" u="none" strike="noStrike" cap="none" normalizeH="0" baseline="0" smtClean="0">
                        <a:ln>
                          <a:noFill/>
                        </a:ln>
                        <a:solidFill>
                          <a:srgbClr val="000000"/>
                        </a:solidFill>
                        <a:effectLst/>
                        <a:latin typeface="Times New Roman" pitchFamily="18" charset="0"/>
                      </a:endParaRPr>
                    </a:p>
                  </a:txBody>
                  <a:tcPr marT="45726" marB="4572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800" b="0" i="0" u="none" strike="noStrike" cap="none" normalizeH="0" baseline="0" smtClean="0">
                          <a:ln>
                            <a:noFill/>
                          </a:ln>
                          <a:solidFill>
                            <a:srgbClr val="000000"/>
                          </a:solidFill>
                          <a:effectLst/>
                          <a:latin typeface="Times New Roman" pitchFamily="18" charset="0"/>
                        </a:rPr>
                        <a:t>√</a:t>
                      </a:r>
                    </a:p>
                  </a:txBody>
                  <a:tcPr marT="45726" marB="4572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800" b="0" i="0" u="none" strike="noStrike" cap="none" normalizeH="0" baseline="0" smtClean="0">
                          <a:ln>
                            <a:noFill/>
                          </a:ln>
                          <a:solidFill>
                            <a:srgbClr val="000000"/>
                          </a:solidFill>
                          <a:effectLst/>
                          <a:latin typeface="Times New Roman" pitchFamily="18" charset="0"/>
                        </a:rPr>
                        <a:t>√</a:t>
                      </a:r>
                    </a:p>
                  </a:txBody>
                  <a:tcPr marT="45726" marB="4572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800" b="0" i="0" u="none" strike="noStrike" cap="none" normalizeH="0" baseline="0" smtClean="0">
                        <a:ln>
                          <a:noFill/>
                        </a:ln>
                        <a:solidFill>
                          <a:srgbClr val="000000"/>
                        </a:solidFill>
                        <a:effectLst/>
                        <a:latin typeface="Times New Roman" pitchFamily="18" charset="0"/>
                      </a:endParaRPr>
                    </a:p>
                  </a:txBody>
                  <a:tcPr marT="45726" marB="4572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800" b="0" i="0" u="none" strike="noStrike" cap="none" normalizeH="0" baseline="0" smtClean="0">
                          <a:ln>
                            <a:noFill/>
                          </a:ln>
                          <a:solidFill>
                            <a:srgbClr val="000000"/>
                          </a:solidFill>
                          <a:effectLst/>
                          <a:latin typeface="Times New Roman" pitchFamily="18" charset="0"/>
                        </a:rPr>
                        <a:t>85</a:t>
                      </a:r>
                    </a:p>
                  </a:txBody>
                  <a:tcPr marT="45726" marB="4572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2"/>
                  </a:ext>
                </a:extLst>
              </a:tr>
              <a:tr h="585871">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400" b="0" i="0" u="none" strike="noStrike" cap="none" normalizeH="0" baseline="0" smtClean="0">
                          <a:ln>
                            <a:noFill/>
                          </a:ln>
                          <a:solidFill>
                            <a:srgbClr val="000000"/>
                          </a:solidFill>
                          <a:effectLst/>
                          <a:latin typeface="Times New Roman" pitchFamily="18" charset="0"/>
                        </a:rPr>
                        <a:t>Juan</a:t>
                      </a:r>
                    </a:p>
                  </a:txBody>
                  <a:tcPr marT="45726" marB="4572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800" b="0" i="0" u="none" strike="noStrike" cap="none" normalizeH="0" baseline="0" smtClean="0">
                          <a:ln>
                            <a:noFill/>
                          </a:ln>
                          <a:solidFill>
                            <a:srgbClr val="000000"/>
                          </a:solidFill>
                          <a:effectLst/>
                          <a:latin typeface="Times New Roman" pitchFamily="18" charset="0"/>
                        </a:rPr>
                        <a:t>√</a:t>
                      </a:r>
                    </a:p>
                  </a:txBody>
                  <a:tcPr marT="45726" marB="4572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800" b="0" i="0" u="none" strike="noStrike" cap="none" normalizeH="0" baseline="0" smtClean="0">
                          <a:ln>
                            <a:noFill/>
                          </a:ln>
                          <a:solidFill>
                            <a:srgbClr val="000000"/>
                          </a:solidFill>
                          <a:effectLst/>
                          <a:latin typeface="Times New Roman" pitchFamily="18" charset="0"/>
                        </a:rPr>
                        <a:t>√</a:t>
                      </a:r>
                    </a:p>
                  </a:txBody>
                  <a:tcPr marT="45726" marB="4572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800" b="0" i="0" u="none" strike="noStrike" cap="none" normalizeH="0" baseline="0" smtClean="0">
                          <a:ln>
                            <a:noFill/>
                          </a:ln>
                          <a:solidFill>
                            <a:srgbClr val="000000"/>
                          </a:solidFill>
                          <a:effectLst/>
                          <a:latin typeface="Times New Roman" pitchFamily="18" charset="0"/>
                        </a:rPr>
                        <a:t>√</a:t>
                      </a:r>
                    </a:p>
                  </a:txBody>
                  <a:tcPr marT="45726" marB="4572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800" b="0" i="0" u="none" strike="noStrike" cap="none" normalizeH="0" baseline="0" smtClean="0">
                          <a:ln>
                            <a:noFill/>
                          </a:ln>
                          <a:solidFill>
                            <a:srgbClr val="000000"/>
                          </a:solidFill>
                          <a:effectLst/>
                          <a:latin typeface="Times New Roman" pitchFamily="18" charset="0"/>
                        </a:rPr>
                        <a:t>√</a:t>
                      </a:r>
                    </a:p>
                  </a:txBody>
                  <a:tcPr marT="45726" marB="4572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800" b="0" i="0" u="none" strike="noStrike" cap="none" normalizeH="0" baseline="0" smtClean="0">
                          <a:ln>
                            <a:noFill/>
                          </a:ln>
                          <a:solidFill>
                            <a:srgbClr val="000000"/>
                          </a:solidFill>
                          <a:effectLst/>
                          <a:latin typeface="Times New Roman" pitchFamily="18" charset="0"/>
                        </a:rPr>
                        <a:t>60</a:t>
                      </a:r>
                    </a:p>
                  </a:txBody>
                  <a:tcPr marT="45726" marB="4572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3"/>
                  </a:ext>
                </a:extLst>
              </a:tr>
              <a:tr h="587458">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400" b="0" i="0" u="none" strike="noStrike" cap="none" normalizeH="0" baseline="0" smtClean="0">
                          <a:ln>
                            <a:noFill/>
                          </a:ln>
                          <a:solidFill>
                            <a:srgbClr val="000000"/>
                          </a:solidFill>
                          <a:effectLst/>
                          <a:latin typeface="Times New Roman" pitchFamily="18" charset="0"/>
                        </a:rPr>
                        <a:t>Kiran</a:t>
                      </a:r>
                    </a:p>
                  </a:txBody>
                  <a:tcPr marT="45726" marB="4572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800" b="0" i="0" u="none" strike="noStrike" cap="none" normalizeH="0" baseline="0" smtClean="0">
                          <a:ln>
                            <a:noFill/>
                          </a:ln>
                          <a:solidFill>
                            <a:srgbClr val="000000"/>
                          </a:solidFill>
                          <a:effectLst/>
                          <a:latin typeface="Times New Roman" pitchFamily="18" charset="0"/>
                        </a:rPr>
                        <a:t>√</a:t>
                      </a:r>
                    </a:p>
                  </a:txBody>
                  <a:tcPr marT="45726" marB="4572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800" b="0" i="0" u="none" strike="noStrike" cap="none" normalizeH="0" baseline="0" smtClean="0">
                        <a:ln>
                          <a:noFill/>
                        </a:ln>
                        <a:solidFill>
                          <a:srgbClr val="000000"/>
                        </a:solidFill>
                        <a:effectLst/>
                        <a:latin typeface="Times New Roman" pitchFamily="18" charset="0"/>
                      </a:endParaRPr>
                    </a:p>
                  </a:txBody>
                  <a:tcPr marT="45726" marB="4572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800" b="0" i="0" u="none" strike="noStrike" cap="none" normalizeH="0" baseline="0" smtClean="0">
                          <a:ln>
                            <a:noFill/>
                          </a:ln>
                          <a:solidFill>
                            <a:srgbClr val="000000"/>
                          </a:solidFill>
                          <a:effectLst/>
                          <a:latin typeface="Times New Roman" pitchFamily="18" charset="0"/>
                        </a:rPr>
                        <a:t>√</a:t>
                      </a:r>
                    </a:p>
                  </a:txBody>
                  <a:tcPr marT="45726" marB="4572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800" b="0" i="0" u="none" strike="noStrike" cap="none" normalizeH="0" baseline="0" smtClean="0">
                        <a:ln>
                          <a:noFill/>
                        </a:ln>
                        <a:solidFill>
                          <a:srgbClr val="000000"/>
                        </a:solidFill>
                        <a:effectLst/>
                        <a:latin typeface="Times New Roman" pitchFamily="18" charset="0"/>
                      </a:endParaRPr>
                    </a:p>
                  </a:txBody>
                  <a:tcPr marT="45726" marB="4572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800" b="0" i="0" u="none" strike="noStrike" cap="none" normalizeH="0" baseline="0" smtClean="0">
                          <a:ln>
                            <a:noFill/>
                          </a:ln>
                          <a:solidFill>
                            <a:srgbClr val="000000"/>
                          </a:solidFill>
                          <a:effectLst/>
                          <a:latin typeface="Times New Roman" pitchFamily="18" charset="0"/>
                        </a:rPr>
                        <a:t>100</a:t>
                      </a:r>
                    </a:p>
                  </a:txBody>
                  <a:tcPr marT="45726" marB="4572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4"/>
                  </a:ext>
                </a:extLst>
              </a:tr>
              <a:tr h="585871">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400" b="0" i="0" u="none" strike="noStrike" cap="none" normalizeH="0" baseline="0" smtClean="0">
                          <a:ln>
                            <a:noFill/>
                          </a:ln>
                          <a:solidFill>
                            <a:srgbClr val="000000"/>
                          </a:solidFill>
                          <a:effectLst/>
                          <a:latin typeface="Times New Roman" pitchFamily="18" charset="0"/>
                        </a:rPr>
                        <a:t>Alexa</a:t>
                      </a:r>
                    </a:p>
                  </a:txBody>
                  <a:tcPr marT="45726" marB="4572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800" b="0" i="0" u="none" strike="noStrike" cap="none" normalizeH="0" baseline="0" smtClean="0">
                          <a:ln>
                            <a:noFill/>
                          </a:ln>
                          <a:solidFill>
                            <a:srgbClr val="000000"/>
                          </a:solidFill>
                          <a:effectLst/>
                          <a:latin typeface="Times New Roman" pitchFamily="18" charset="0"/>
                        </a:rPr>
                        <a:t>√</a:t>
                      </a:r>
                    </a:p>
                  </a:txBody>
                  <a:tcPr marT="45726" marB="4572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800" b="0" i="0" u="none" strike="noStrike" cap="none" normalizeH="0" baseline="0" smtClean="0">
                          <a:ln>
                            <a:noFill/>
                          </a:ln>
                          <a:solidFill>
                            <a:srgbClr val="000000"/>
                          </a:solidFill>
                          <a:effectLst/>
                          <a:latin typeface="Times New Roman" pitchFamily="18" charset="0"/>
                        </a:rPr>
                        <a:t>√</a:t>
                      </a:r>
                    </a:p>
                  </a:txBody>
                  <a:tcPr marT="45726" marB="4572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800" b="0" i="0" u="none" strike="noStrike" cap="none" normalizeH="0" baseline="0" smtClean="0">
                          <a:ln>
                            <a:noFill/>
                          </a:ln>
                          <a:solidFill>
                            <a:srgbClr val="000000"/>
                          </a:solidFill>
                          <a:effectLst/>
                          <a:latin typeface="Times New Roman" pitchFamily="18" charset="0"/>
                        </a:rPr>
                        <a:t>√</a:t>
                      </a:r>
                    </a:p>
                  </a:txBody>
                  <a:tcPr marT="45726" marB="4572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800" b="0" i="0" u="none" strike="noStrike" cap="none" normalizeH="0" baseline="0" smtClean="0">
                          <a:ln>
                            <a:noFill/>
                          </a:ln>
                          <a:solidFill>
                            <a:srgbClr val="000000"/>
                          </a:solidFill>
                          <a:effectLst/>
                          <a:latin typeface="Times New Roman" pitchFamily="18" charset="0"/>
                        </a:rPr>
                        <a:t>√</a:t>
                      </a:r>
                    </a:p>
                  </a:txBody>
                  <a:tcPr marT="45726" marB="4572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800" b="0" i="0" u="none" strike="noStrike" cap="none" normalizeH="0" baseline="0" smtClean="0">
                          <a:ln>
                            <a:noFill/>
                          </a:ln>
                          <a:solidFill>
                            <a:srgbClr val="000000"/>
                          </a:solidFill>
                          <a:effectLst/>
                          <a:latin typeface="Times New Roman" pitchFamily="18" charset="0"/>
                        </a:rPr>
                        <a:t>95</a:t>
                      </a:r>
                    </a:p>
                  </a:txBody>
                  <a:tcPr marT="45726" marB="4572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5"/>
                  </a:ext>
                </a:extLst>
              </a:tr>
              <a:tr h="587458">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400" b="0" i="0" u="none" strike="noStrike" cap="none" normalizeH="0" baseline="0" smtClean="0">
                          <a:ln>
                            <a:noFill/>
                          </a:ln>
                          <a:solidFill>
                            <a:srgbClr val="000000"/>
                          </a:solidFill>
                          <a:effectLst/>
                          <a:latin typeface="Times New Roman" pitchFamily="18" charset="0"/>
                        </a:rPr>
                        <a:t>Jacey</a:t>
                      </a:r>
                    </a:p>
                  </a:txBody>
                  <a:tcPr marT="45726" marB="4572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800" b="0" i="0" u="none" strike="noStrike" cap="none" normalizeH="0" baseline="0" smtClean="0">
                          <a:ln>
                            <a:noFill/>
                          </a:ln>
                          <a:solidFill>
                            <a:srgbClr val="000000"/>
                          </a:solidFill>
                          <a:effectLst/>
                          <a:latin typeface="Times New Roman" pitchFamily="18" charset="0"/>
                        </a:rPr>
                        <a:t>√</a:t>
                      </a:r>
                    </a:p>
                  </a:txBody>
                  <a:tcPr marT="45726" marB="4572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800" b="0" i="0" u="none" strike="noStrike" cap="none" normalizeH="0" baseline="0" smtClean="0">
                        <a:ln>
                          <a:noFill/>
                        </a:ln>
                        <a:solidFill>
                          <a:srgbClr val="000000"/>
                        </a:solidFill>
                        <a:effectLst/>
                        <a:latin typeface="Times New Roman" pitchFamily="18" charset="0"/>
                      </a:endParaRPr>
                    </a:p>
                  </a:txBody>
                  <a:tcPr marT="45726" marB="4572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800" b="0" i="0" u="none" strike="noStrike" cap="none" normalizeH="0" baseline="0" smtClean="0">
                          <a:ln>
                            <a:noFill/>
                          </a:ln>
                          <a:solidFill>
                            <a:srgbClr val="000000"/>
                          </a:solidFill>
                          <a:effectLst/>
                          <a:latin typeface="Times New Roman" pitchFamily="18" charset="0"/>
                        </a:rPr>
                        <a:t>√</a:t>
                      </a:r>
                    </a:p>
                  </a:txBody>
                  <a:tcPr marT="45726" marB="4572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800" b="0" i="0" u="none" strike="noStrike" cap="none" normalizeH="0" baseline="0" smtClean="0">
                          <a:ln>
                            <a:noFill/>
                          </a:ln>
                          <a:solidFill>
                            <a:srgbClr val="000000"/>
                          </a:solidFill>
                          <a:effectLst/>
                          <a:latin typeface="Times New Roman" pitchFamily="18" charset="0"/>
                        </a:rPr>
                        <a:t>√</a:t>
                      </a:r>
                    </a:p>
                  </a:txBody>
                  <a:tcPr marT="45726" marB="4572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800" b="0" i="0" u="none" strike="noStrike" cap="none" normalizeH="0" baseline="0" smtClean="0">
                          <a:ln>
                            <a:noFill/>
                          </a:ln>
                          <a:solidFill>
                            <a:srgbClr val="000000"/>
                          </a:solidFill>
                          <a:effectLst/>
                          <a:latin typeface="Times New Roman" pitchFamily="18" charset="0"/>
                        </a:rPr>
                        <a:t>90</a:t>
                      </a:r>
                    </a:p>
                  </a:txBody>
                  <a:tcPr marT="45726" marB="4572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315166809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r>
              <a:rPr lang="en-US" altLang="en-US" sz="5400" b="1" smtClean="0"/>
              <a:t>Teacher Feedback</a:t>
            </a:r>
          </a:p>
        </p:txBody>
      </p:sp>
      <p:sp>
        <p:nvSpPr>
          <p:cNvPr id="78851" name="Content Placeholder 2"/>
          <p:cNvSpPr>
            <a:spLocks noGrp="1"/>
          </p:cNvSpPr>
          <p:nvPr>
            <p:ph idx="1"/>
          </p:nvPr>
        </p:nvSpPr>
        <p:spPr/>
        <p:txBody>
          <a:bodyPr/>
          <a:lstStyle/>
          <a:p>
            <a:r>
              <a:rPr lang="en-US" altLang="en-US" smtClean="0"/>
              <a:t>The details of the card</a:t>
            </a:r>
          </a:p>
          <a:p>
            <a:r>
              <a:rPr lang="en-US" altLang="en-US" smtClean="0"/>
              <a:t>How teachers give feedback</a:t>
            </a:r>
          </a:p>
          <a:p>
            <a:r>
              <a:rPr lang="en-US" altLang="en-US" smtClean="0"/>
              <a:t>Importance of teaching teachers about process</a:t>
            </a:r>
          </a:p>
          <a:p>
            <a:pPr lvl="1"/>
            <a:r>
              <a:rPr lang="en-US" altLang="en-US" smtClean="0"/>
              <a:t>Semi-annual or annual booster</a:t>
            </a:r>
          </a:p>
          <a:p>
            <a:r>
              <a:rPr lang="en-US" altLang="en-US" smtClean="0"/>
              <a:t>Time ≈ 15 sec/student at each scoring time</a:t>
            </a:r>
          </a:p>
          <a:p>
            <a:endParaRPr lang="en-US" altLang="en-US" smtClean="0"/>
          </a:p>
        </p:txBody>
      </p:sp>
    </p:spTree>
    <p:extLst>
      <p:ext uri="{BB962C8B-B14F-4D97-AF65-F5344CB8AC3E}">
        <p14:creationId xmlns:p14="http://schemas.microsoft.com/office/powerpoint/2010/main" val="49793233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algn="ctr" eaLnBrk="1" hangingPunct="1"/>
            <a:r>
              <a:rPr lang="en-US" altLang="en-US" smtClean="0">
                <a:solidFill>
                  <a:schemeClr val="tx1"/>
                </a:solidFill>
              </a:rPr>
              <a:t>Point Card for Middle School with “Split” Schedule</a:t>
            </a:r>
          </a:p>
        </p:txBody>
      </p:sp>
      <p:graphicFrame>
        <p:nvGraphicFramePr>
          <p:cNvPr id="80899" name="Object 3"/>
          <p:cNvGraphicFramePr>
            <a:graphicFrameLocks noGrp="1" noChangeAspect="1"/>
          </p:cNvGraphicFramePr>
          <p:nvPr>
            <p:ph type="tbl" idx="4294967295"/>
          </p:nvPr>
        </p:nvGraphicFramePr>
        <p:xfrm>
          <a:off x="381000" y="2106613"/>
          <a:ext cx="9218613" cy="4676775"/>
        </p:xfrm>
        <a:graphic>
          <a:graphicData uri="http://schemas.openxmlformats.org/presentationml/2006/ole">
            <mc:AlternateContent xmlns:mc="http://schemas.openxmlformats.org/markup-compatibility/2006">
              <mc:Choice xmlns:v="urn:schemas-microsoft-com:vml" Requires="v">
                <p:oleObj spid="_x0000_s1030" name="Document" r:id="rId4" imgW="9000744" imgH="4567428" progId="Word.Document.8">
                  <p:embed/>
                </p:oleObj>
              </mc:Choice>
              <mc:Fallback>
                <p:oleObj name="Document" r:id="rId4" imgW="9000744" imgH="4567428" progId="Word.Document.8">
                  <p:embed/>
                  <p:pic>
                    <p:nvPicPr>
                      <p:cNvPr id="80899" name="Object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2106613"/>
                        <a:ext cx="9218613" cy="467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2"/>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988317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ChangeArrowheads="1"/>
          </p:cNvSpPr>
          <p:nvPr/>
        </p:nvSpPr>
        <p:spPr bwMode="auto">
          <a:xfrm>
            <a:off x="285750" y="-250825"/>
            <a:ext cx="8121650"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algn="ctr" eaLnBrk="0" hangingPunct="0"/>
            <a:endParaRPr lang="en-US" altLang="en-US" b="1">
              <a:solidFill>
                <a:srgbClr val="000000"/>
              </a:solidFill>
              <a:latin typeface="Arial" panose="020B0604020202020204" pitchFamily="34" charset="0"/>
            </a:endParaRPr>
          </a:p>
          <a:p>
            <a:pPr algn="ctr" eaLnBrk="0" hangingPunct="0"/>
            <a:r>
              <a:rPr lang="en-US" altLang="en-US" b="1">
                <a:solidFill>
                  <a:srgbClr val="000000"/>
                </a:solidFill>
                <a:latin typeface="Arial" panose="020B0604020202020204" pitchFamily="34" charset="0"/>
              </a:rPr>
              <a:t>HAWK  Report</a:t>
            </a:r>
            <a:endParaRPr lang="en-US" altLang="en-US" b="1">
              <a:solidFill>
                <a:srgbClr val="000000"/>
              </a:solidFill>
              <a:latin typeface="Times New Roman" panose="02020603050405020304" pitchFamily="18" charset="0"/>
              <a:cs typeface="Times New Roman" panose="02020603050405020304" pitchFamily="18" charset="0"/>
            </a:endParaRPr>
          </a:p>
          <a:p>
            <a:pPr algn="ctr" eaLnBrk="0" hangingPunct="0"/>
            <a:r>
              <a:rPr lang="en-US" altLang="en-US" b="1">
                <a:solidFill>
                  <a:srgbClr val="000000"/>
                </a:solidFill>
                <a:latin typeface="Times New Roman" panose="02020603050405020304" pitchFamily="18" charset="0"/>
                <a:cs typeface="Times New Roman" panose="02020603050405020304" pitchFamily="18" charset="0"/>
              </a:rPr>
              <a:t>Date ________            Student _______________</a:t>
            </a:r>
            <a:r>
              <a:rPr lang="en-US" altLang="en-US" b="1">
                <a:solidFill>
                  <a:srgbClr val="000000"/>
                </a:solidFill>
                <a:latin typeface="Arial" panose="020B0604020202020204" pitchFamily="34" charset="0"/>
              </a:rPr>
              <a:t>Teacher___________________</a:t>
            </a:r>
          </a:p>
          <a:p>
            <a:pPr algn="ctr" eaLnBrk="0" hangingPunct="0"/>
            <a:r>
              <a:rPr lang="en-US" altLang="en-US" sz="1400" b="1">
                <a:solidFill>
                  <a:srgbClr val="000000"/>
                </a:solidFill>
                <a:latin typeface="Times New Roman" panose="02020603050405020304" pitchFamily="18" charset="0"/>
                <a:cs typeface="Times New Roman" panose="02020603050405020304" pitchFamily="18" charset="0"/>
              </a:rPr>
              <a:t>		</a:t>
            </a:r>
          </a:p>
        </p:txBody>
      </p:sp>
      <p:graphicFrame>
        <p:nvGraphicFramePr>
          <p:cNvPr id="531558" name="Group 102"/>
          <p:cNvGraphicFramePr>
            <a:graphicFrameLocks noGrp="1"/>
          </p:cNvGraphicFramePr>
          <p:nvPr/>
        </p:nvGraphicFramePr>
        <p:xfrm>
          <a:off x="228600" y="906463"/>
          <a:ext cx="8915400" cy="5678492"/>
        </p:xfrm>
        <a:graphic>
          <a:graphicData uri="http://schemas.openxmlformats.org/drawingml/2006/table">
            <a:tbl>
              <a:tblPr/>
              <a:tblGrid>
                <a:gridCol w="1482725">
                  <a:extLst>
                    <a:ext uri="{9D8B030D-6E8A-4147-A177-3AD203B41FA5}">
                      <a16:colId xmlns:a16="http://schemas.microsoft.com/office/drawing/2014/main" xmlns="" val="20000"/>
                    </a:ext>
                  </a:extLst>
                </a:gridCol>
                <a:gridCol w="1690688">
                  <a:extLst>
                    <a:ext uri="{9D8B030D-6E8A-4147-A177-3AD203B41FA5}">
                      <a16:colId xmlns:a16="http://schemas.microsoft.com/office/drawing/2014/main" xmlns="" val="20001"/>
                    </a:ext>
                  </a:extLst>
                </a:gridCol>
                <a:gridCol w="1662112">
                  <a:extLst>
                    <a:ext uri="{9D8B030D-6E8A-4147-A177-3AD203B41FA5}">
                      <a16:colId xmlns:a16="http://schemas.microsoft.com/office/drawing/2014/main" xmlns="" val="20002"/>
                    </a:ext>
                  </a:extLst>
                </a:gridCol>
                <a:gridCol w="1481138">
                  <a:extLst>
                    <a:ext uri="{9D8B030D-6E8A-4147-A177-3AD203B41FA5}">
                      <a16:colId xmlns:a16="http://schemas.microsoft.com/office/drawing/2014/main" xmlns="" val="20003"/>
                    </a:ext>
                  </a:extLst>
                </a:gridCol>
                <a:gridCol w="1558925">
                  <a:extLst>
                    <a:ext uri="{9D8B030D-6E8A-4147-A177-3AD203B41FA5}">
                      <a16:colId xmlns:a16="http://schemas.microsoft.com/office/drawing/2014/main" xmlns="" val="20004"/>
                    </a:ext>
                  </a:extLst>
                </a:gridCol>
                <a:gridCol w="1039812">
                  <a:extLst>
                    <a:ext uri="{9D8B030D-6E8A-4147-A177-3AD203B41FA5}">
                      <a16:colId xmlns:a16="http://schemas.microsoft.com/office/drawing/2014/main" xmlns="" val="20005"/>
                    </a:ext>
                  </a:extLst>
                </a:gridCol>
              </a:tblGrid>
              <a:tr h="640071">
                <a:tc rowSpan="2">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0 = No</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1= Good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2= Excellent</a:t>
                      </a:r>
                      <a:endParaRPr kumimoji="0" lang="en-US" sz="1800" b="1" i="0" u="none" strike="noStrike" cap="none" normalizeH="0" baseline="0" smtClean="0">
                        <a:ln>
                          <a:noFill/>
                        </a:ln>
                        <a:solidFill>
                          <a:srgbClr val="000000"/>
                        </a:solidFill>
                        <a:effectLst/>
                        <a:latin typeface="Times New Roman" pitchFamily="18" charset="0"/>
                      </a:endParaRPr>
                    </a:p>
                  </a:txBody>
                  <a:tcPr marT="45716" marB="4571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33CC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  Be Safe</a:t>
                      </a:r>
                      <a:endParaRPr kumimoji="0" lang="en-US" sz="1800" b="1" i="0" u="none" strike="noStrike" cap="none" normalizeH="0" baseline="0" smtClean="0">
                        <a:ln>
                          <a:noFill/>
                        </a:ln>
                        <a:solidFill>
                          <a:srgbClr val="000000"/>
                        </a:solidFill>
                        <a:effectLst/>
                        <a:latin typeface="Times New Roman" pitchFamily="18" charset="0"/>
                      </a:endParaRPr>
                    </a:p>
                  </a:txBody>
                  <a:tcPr marT="45716" marB="4571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33CC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   Be Respectful</a:t>
                      </a:r>
                      <a:endParaRPr kumimoji="0" lang="en-US" sz="1800" b="1" i="0" u="none" strike="noStrike" cap="none" normalizeH="0" baseline="0" smtClean="0">
                        <a:ln>
                          <a:noFill/>
                        </a:ln>
                        <a:solidFill>
                          <a:srgbClr val="000000"/>
                        </a:solidFill>
                        <a:effectLst/>
                        <a:latin typeface="Times New Roman" pitchFamily="18" charset="0"/>
                      </a:endParaRPr>
                    </a:p>
                  </a:txBody>
                  <a:tcPr marT="45716" marB="4571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33CCCC"/>
                    </a:solid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   Be Your Personal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Best</a:t>
                      </a:r>
                      <a:endParaRPr kumimoji="0" lang="en-US" sz="1800" b="1" i="0" u="none" strike="noStrike" cap="none" normalizeH="0" baseline="0" smtClean="0">
                        <a:ln>
                          <a:noFill/>
                        </a:ln>
                        <a:solidFill>
                          <a:srgbClr val="000000"/>
                        </a:solidFill>
                        <a:effectLst/>
                        <a:latin typeface="Times New Roman" pitchFamily="18" charset="0"/>
                      </a:endParaRPr>
                    </a:p>
                  </a:txBody>
                  <a:tcPr marT="45716" marB="4571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33CCCC"/>
                    </a:solidFill>
                  </a:tcPr>
                </a:tc>
                <a:tc hMerge="1">
                  <a:txBody>
                    <a:bodyPr/>
                    <a:lstStyle/>
                    <a:p>
                      <a:endParaRPr lang="en-US"/>
                    </a:p>
                  </a:txBody>
                  <a:tcPr/>
                </a:tc>
                <a:tc row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Teacher   initials</a:t>
                      </a:r>
                      <a:endParaRPr kumimoji="0" lang="en-US" sz="1800" b="1" i="0" u="none" strike="noStrike" cap="none" normalizeH="0" baseline="0" smtClean="0">
                        <a:ln>
                          <a:noFill/>
                        </a:ln>
                        <a:solidFill>
                          <a:srgbClr val="000000"/>
                        </a:solidFill>
                        <a:effectLst/>
                        <a:latin typeface="Times New Roman" pitchFamily="18" charset="0"/>
                      </a:endParaRPr>
                    </a:p>
                  </a:txBody>
                  <a:tcPr marT="45716" marB="4571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33CCCC"/>
                    </a:solidFill>
                  </a:tcPr>
                </a:tc>
                <a:extLst>
                  <a:ext uri="{0D108BD9-81ED-4DB2-BD59-A6C34878D82A}">
                    <a16:rowId xmlns:a16="http://schemas.microsoft.com/office/drawing/2014/main" xmlns="" val="10000"/>
                  </a:ext>
                </a:extLst>
              </a:tr>
              <a:tr h="914390">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  Keep hands, feet, and objects to self  </a:t>
                      </a:r>
                      <a:endParaRPr kumimoji="0" lang="en-US" sz="1800" b="1" i="0" u="none" strike="noStrike" cap="none" normalizeH="0" baseline="0" smtClean="0">
                        <a:ln>
                          <a:noFill/>
                        </a:ln>
                        <a:solidFill>
                          <a:srgbClr val="000000"/>
                        </a:solidFill>
                        <a:effectLst/>
                        <a:latin typeface="Times New Roman" pitchFamily="18" charset="0"/>
                      </a:endParaRPr>
                    </a:p>
                  </a:txBody>
                  <a:tcPr marT="45716" marB="4571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33CC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 Use kind words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   and actions  </a:t>
                      </a:r>
                      <a:endParaRPr kumimoji="0" lang="en-US" sz="1800" b="1" i="0" u="none" strike="noStrike" cap="none" normalizeH="0" baseline="0" smtClean="0">
                        <a:ln>
                          <a:noFill/>
                        </a:ln>
                        <a:solidFill>
                          <a:srgbClr val="000000"/>
                        </a:solidFill>
                        <a:effectLst/>
                        <a:latin typeface="Times New Roman" pitchFamily="18" charset="0"/>
                      </a:endParaRPr>
                    </a:p>
                  </a:txBody>
                  <a:tcPr marT="45716" marB="4571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33CC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Follow directions</a:t>
                      </a:r>
                      <a:endParaRPr kumimoji="0" lang="en-US" sz="1800" b="1" i="0" u="none" strike="noStrike" cap="none" normalizeH="0" baseline="0" smtClean="0">
                        <a:ln>
                          <a:noFill/>
                        </a:ln>
                        <a:solidFill>
                          <a:srgbClr val="000000"/>
                        </a:solidFill>
                        <a:effectLst/>
                        <a:latin typeface="Times New Roman" pitchFamily="18" charset="0"/>
                      </a:endParaRPr>
                    </a:p>
                  </a:txBody>
                  <a:tcPr marT="45716" marB="4571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33CCCC"/>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 Work in   class</a:t>
                      </a:r>
                      <a:endParaRPr kumimoji="0" lang="en-US" sz="1800" b="1" i="0" u="none" strike="noStrike" cap="none" normalizeH="0" baseline="0" smtClean="0">
                        <a:ln>
                          <a:noFill/>
                        </a:ln>
                        <a:solidFill>
                          <a:srgbClr val="000000"/>
                        </a:solidFill>
                        <a:effectLst/>
                        <a:latin typeface="Times New Roman" pitchFamily="18" charset="0"/>
                      </a:endParaRPr>
                    </a:p>
                  </a:txBody>
                  <a:tcPr marT="45716" marB="45716" horzOverflow="overflow">
                    <a:lnL w="12700" cap="flat" cmpd="sng" algn="ctr">
                      <a:solidFill>
                        <a:srgbClr val="000000"/>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33CCCC"/>
                    </a:solidFill>
                  </a:tcPr>
                </a:tc>
                <a:tc vMerge="1">
                  <a:txBody>
                    <a:bodyPr/>
                    <a:lstStyle/>
                    <a:p>
                      <a:endParaRPr lang="en-US"/>
                    </a:p>
                  </a:txBody>
                  <a:tcPr/>
                </a:tc>
                <a:extLst>
                  <a:ext uri="{0D108BD9-81ED-4DB2-BD59-A6C34878D82A}">
                    <a16:rowId xmlns:a16="http://schemas.microsoft.com/office/drawing/2014/main" xmlns="" val="10001"/>
                  </a:ext>
                </a:extLst>
              </a:tr>
              <a:tr h="485737">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 Class</a:t>
                      </a:r>
                      <a:endParaRPr kumimoji="0" lang="en-US" sz="1800" b="1" i="0" u="none" strike="noStrike" cap="none" normalizeH="0" baseline="0" smtClean="0">
                        <a:ln>
                          <a:noFill/>
                        </a:ln>
                        <a:solidFill>
                          <a:srgbClr val="000000"/>
                        </a:solidFill>
                        <a:effectLst/>
                        <a:latin typeface="Times New Roman" pitchFamily="18" charset="0"/>
                      </a:endParaRPr>
                    </a:p>
                  </a:txBody>
                  <a:tcPr marT="45716" marB="4571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     0       1       2     </a:t>
                      </a:r>
                      <a:endParaRPr kumimoji="0" lang="en-US" sz="1800" b="1" i="0" u="none" strike="noStrike" cap="none" normalizeH="0" baseline="0" smtClean="0">
                        <a:ln>
                          <a:noFill/>
                        </a:ln>
                        <a:solidFill>
                          <a:srgbClr val="000000"/>
                        </a:solidFill>
                        <a:effectLst/>
                        <a:latin typeface="Times New Roman" pitchFamily="18" charset="0"/>
                      </a:endParaRPr>
                    </a:p>
                  </a:txBody>
                  <a:tcPr marT="45716" marB="4571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     0       1       2     </a:t>
                      </a:r>
                      <a:endParaRPr kumimoji="0" lang="en-US" sz="1800" b="1" i="0" u="none" strike="noStrike" cap="none" normalizeH="0" baseline="0" smtClean="0">
                        <a:ln>
                          <a:noFill/>
                        </a:ln>
                        <a:solidFill>
                          <a:srgbClr val="000000"/>
                        </a:solidFill>
                        <a:effectLst/>
                        <a:latin typeface="Times New Roman" pitchFamily="18" charset="0"/>
                      </a:endParaRPr>
                    </a:p>
                  </a:txBody>
                  <a:tcPr marT="45716" marB="4571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  0       1       2     </a:t>
                      </a:r>
                      <a:endParaRPr kumimoji="0" lang="en-US" sz="1800" b="1" i="0" u="none" strike="noStrike" cap="none" normalizeH="0" baseline="0" smtClean="0">
                        <a:ln>
                          <a:noFill/>
                        </a:ln>
                        <a:solidFill>
                          <a:srgbClr val="000000"/>
                        </a:solidFill>
                        <a:effectLst/>
                        <a:latin typeface="Times New Roman" pitchFamily="18" charset="0"/>
                      </a:endParaRPr>
                    </a:p>
                  </a:txBody>
                  <a:tcPr marT="45716" marB="4571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    0       1       2     </a:t>
                      </a:r>
                      <a:endParaRPr kumimoji="0" lang="en-US" sz="1800" b="1" i="0" u="none" strike="noStrike" cap="none" normalizeH="0" baseline="0" smtClean="0">
                        <a:ln>
                          <a:noFill/>
                        </a:ln>
                        <a:solidFill>
                          <a:srgbClr val="000000"/>
                        </a:solidFill>
                        <a:effectLst/>
                        <a:latin typeface="Times New Roman" pitchFamily="18" charset="0"/>
                      </a:endParaRPr>
                    </a:p>
                  </a:txBody>
                  <a:tcPr marT="45716" marB="4571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1800" b="1" i="0" u="none" strike="noStrike" cap="none" normalizeH="0" baseline="0" smtClean="0">
                        <a:ln>
                          <a:noFill/>
                        </a:ln>
                        <a:solidFill>
                          <a:srgbClr val="000000"/>
                        </a:solidFill>
                        <a:effectLst/>
                        <a:latin typeface="Times New Roman" pitchFamily="18" charset="0"/>
                      </a:endParaRPr>
                    </a:p>
                  </a:txBody>
                  <a:tcPr marT="45716" marB="4571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2"/>
                  </a:ext>
                </a:extLst>
              </a:tr>
              <a:tr h="485737">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 Recess</a:t>
                      </a:r>
                      <a:endParaRPr kumimoji="0" lang="en-US" sz="1800" b="1" i="0" u="none" strike="noStrike" cap="none" normalizeH="0" baseline="0" smtClean="0">
                        <a:ln>
                          <a:noFill/>
                        </a:ln>
                        <a:solidFill>
                          <a:srgbClr val="000000"/>
                        </a:solidFill>
                        <a:effectLst/>
                        <a:latin typeface="Times New Roman" pitchFamily="18" charset="0"/>
                      </a:endParaRPr>
                    </a:p>
                  </a:txBody>
                  <a:tcPr marT="45716" marB="4571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     0       1       2     </a:t>
                      </a:r>
                      <a:endParaRPr kumimoji="0" lang="en-US" sz="1800" b="1" i="0" u="none" strike="noStrike" cap="none" normalizeH="0" baseline="0" smtClean="0">
                        <a:ln>
                          <a:noFill/>
                        </a:ln>
                        <a:solidFill>
                          <a:srgbClr val="000000"/>
                        </a:solidFill>
                        <a:effectLst/>
                        <a:latin typeface="Times New Roman" pitchFamily="18" charset="0"/>
                      </a:endParaRPr>
                    </a:p>
                  </a:txBody>
                  <a:tcPr marT="45716" marB="4571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     0       1       2     </a:t>
                      </a:r>
                      <a:endParaRPr kumimoji="0" lang="en-US" sz="1800" b="1" i="0" u="none" strike="noStrike" cap="none" normalizeH="0" baseline="0" smtClean="0">
                        <a:ln>
                          <a:noFill/>
                        </a:ln>
                        <a:solidFill>
                          <a:srgbClr val="000000"/>
                        </a:solidFill>
                        <a:effectLst/>
                        <a:latin typeface="Times New Roman" pitchFamily="18" charset="0"/>
                      </a:endParaRPr>
                    </a:p>
                  </a:txBody>
                  <a:tcPr marT="45716" marB="4571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  0       1       2     </a:t>
                      </a:r>
                      <a:endParaRPr kumimoji="0" lang="en-US" sz="1800" b="1" i="0" u="none" strike="noStrike" cap="none" normalizeH="0" baseline="0" smtClean="0">
                        <a:ln>
                          <a:noFill/>
                        </a:ln>
                        <a:solidFill>
                          <a:srgbClr val="000000"/>
                        </a:solidFill>
                        <a:effectLst/>
                        <a:latin typeface="Times New Roman" pitchFamily="18" charset="0"/>
                      </a:endParaRPr>
                    </a:p>
                  </a:txBody>
                  <a:tcPr marT="45716" marB="4571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    </a:t>
                      </a:r>
                    </a:p>
                  </a:txBody>
                  <a:tcPr marT="45716" marB="4571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1800" b="1" i="0" u="none" strike="noStrike" cap="none" normalizeH="0" baseline="0" smtClean="0">
                        <a:ln>
                          <a:noFill/>
                        </a:ln>
                        <a:solidFill>
                          <a:srgbClr val="000000"/>
                        </a:solidFill>
                        <a:effectLst/>
                        <a:latin typeface="Times New Roman" pitchFamily="18" charset="0"/>
                      </a:endParaRPr>
                    </a:p>
                  </a:txBody>
                  <a:tcPr marT="45716" marB="4571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3"/>
                  </a:ext>
                </a:extLst>
              </a:tr>
              <a:tr h="57462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 Class</a:t>
                      </a:r>
                      <a:endParaRPr kumimoji="0" lang="en-US" sz="1800" b="1" i="0" u="none" strike="noStrike" cap="none" normalizeH="0" baseline="0" smtClean="0">
                        <a:ln>
                          <a:noFill/>
                        </a:ln>
                        <a:solidFill>
                          <a:srgbClr val="000000"/>
                        </a:solidFill>
                        <a:effectLst/>
                        <a:latin typeface="Times New Roman" pitchFamily="18" charset="0"/>
                      </a:endParaRPr>
                    </a:p>
                  </a:txBody>
                  <a:tcPr marT="45716" marB="4571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     0       1       2     </a:t>
                      </a:r>
                      <a:endParaRPr kumimoji="0" lang="en-US" sz="1800" b="1" i="0" u="none" strike="noStrike" cap="none" normalizeH="0" baseline="0" smtClean="0">
                        <a:ln>
                          <a:noFill/>
                        </a:ln>
                        <a:solidFill>
                          <a:srgbClr val="000000"/>
                        </a:solidFill>
                        <a:effectLst/>
                        <a:latin typeface="Times New Roman" pitchFamily="18" charset="0"/>
                      </a:endParaRPr>
                    </a:p>
                  </a:txBody>
                  <a:tcPr marT="45716" marB="4571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     0       1       2     </a:t>
                      </a:r>
                      <a:endParaRPr kumimoji="0" lang="en-US" sz="1800" b="1" i="0" u="none" strike="noStrike" cap="none" normalizeH="0" baseline="0" smtClean="0">
                        <a:ln>
                          <a:noFill/>
                        </a:ln>
                        <a:solidFill>
                          <a:srgbClr val="000000"/>
                        </a:solidFill>
                        <a:effectLst/>
                        <a:latin typeface="Times New Roman" pitchFamily="18" charset="0"/>
                      </a:endParaRPr>
                    </a:p>
                  </a:txBody>
                  <a:tcPr marT="45716" marB="4571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  0       1       2     </a:t>
                      </a:r>
                      <a:endParaRPr kumimoji="0" lang="en-US" sz="1800" b="1" i="0" u="none" strike="noStrike" cap="none" normalizeH="0" baseline="0" smtClean="0">
                        <a:ln>
                          <a:noFill/>
                        </a:ln>
                        <a:solidFill>
                          <a:srgbClr val="000000"/>
                        </a:solidFill>
                        <a:effectLst/>
                        <a:latin typeface="Times New Roman" pitchFamily="18" charset="0"/>
                      </a:endParaRPr>
                    </a:p>
                  </a:txBody>
                  <a:tcPr marT="45716" marB="4571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    0       1       2     </a:t>
                      </a:r>
                      <a:endParaRPr kumimoji="0" lang="en-US" sz="1800" b="1" i="0" u="none" strike="noStrike" cap="none" normalizeH="0" baseline="0" smtClean="0">
                        <a:ln>
                          <a:noFill/>
                        </a:ln>
                        <a:solidFill>
                          <a:srgbClr val="000000"/>
                        </a:solidFill>
                        <a:effectLst/>
                        <a:latin typeface="Times New Roman" pitchFamily="18" charset="0"/>
                      </a:endParaRPr>
                    </a:p>
                  </a:txBody>
                  <a:tcPr marT="45716" marB="4571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1800" b="1" i="0" u="none" strike="noStrike" cap="none" normalizeH="0" baseline="0" smtClean="0">
                        <a:ln>
                          <a:noFill/>
                        </a:ln>
                        <a:solidFill>
                          <a:srgbClr val="000000"/>
                        </a:solidFill>
                        <a:effectLst/>
                        <a:latin typeface="Times New Roman" pitchFamily="18" charset="0"/>
                      </a:endParaRPr>
                    </a:p>
                  </a:txBody>
                  <a:tcPr marT="45716" marB="4571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4"/>
                  </a:ext>
                </a:extLst>
              </a:tr>
              <a:tr h="4873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 Lunch</a:t>
                      </a:r>
                      <a:endParaRPr kumimoji="0" lang="en-US" sz="1800" b="1" i="0" u="none" strike="noStrike" cap="none" normalizeH="0" baseline="0" smtClean="0">
                        <a:ln>
                          <a:noFill/>
                        </a:ln>
                        <a:solidFill>
                          <a:srgbClr val="000000"/>
                        </a:solidFill>
                        <a:effectLst/>
                        <a:latin typeface="Times New Roman" pitchFamily="18" charset="0"/>
                      </a:endParaRPr>
                    </a:p>
                  </a:txBody>
                  <a:tcPr marT="45716" marB="4571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     0       1       2     </a:t>
                      </a:r>
                      <a:endParaRPr kumimoji="0" lang="en-US" sz="1800" b="1" i="0" u="none" strike="noStrike" cap="none" normalizeH="0" baseline="0" smtClean="0">
                        <a:ln>
                          <a:noFill/>
                        </a:ln>
                        <a:solidFill>
                          <a:srgbClr val="000000"/>
                        </a:solidFill>
                        <a:effectLst/>
                        <a:latin typeface="Times New Roman" pitchFamily="18" charset="0"/>
                      </a:endParaRPr>
                    </a:p>
                  </a:txBody>
                  <a:tcPr marT="45716" marB="4571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     0       1       2     </a:t>
                      </a:r>
                      <a:endParaRPr kumimoji="0" lang="en-US" sz="1800" b="1" i="0" u="none" strike="noStrike" cap="none" normalizeH="0" baseline="0" smtClean="0">
                        <a:ln>
                          <a:noFill/>
                        </a:ln>
                        <a:solidFill>
                          <a:srgbClr val="000000"/>
                        </a:solidFill>
                        <a:effectLst/>
                        <a:latin typeface="Times New Roman" pitchFamily="18" charset="0"/>
                      </a:endParaRPr>
                    </a:p>
                  </a:txBody>
                  <a:tcPr marT="45716" marB="4571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  0       1       2     </a:t>
                      </a:r>
                      <a:endParaRPr kumimoji="0" lang="en-US" sz="1800" b="1" i="0" u="none" strike="noStrike" cap="none" normalizeH="0" baseline="0" smtClean="0">
                        <a:ln>
                          <a:noFill/>
                        </a:ln>
                        <a:solidFill>
                          <a:srgbClr val="000000"/>
                        </a:solidFill>
                        <a:effectLst/>
                        <a:latin typeface="Times New Roman" pitchFamily="18" charset="0"/>
                      </a:endParaRPr>
                    </a:p>
                  </a:txBody>
                  <a:tcPr marT="45716" marB="4571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    </a:t>
                      </a:r>
                      <a:endParaRPr kumimoji="0" lang="en-US" sz="1800" b="1" i="0" u="none" strike="noStrike" cap="none" normalizeH="0" baseline="0" smtClean="0">
                        <a:ln>
                          <a:noFill/>
                        </a:ln>
                        <a:solidFill>
                          <a:srgbClr val="000000"/>
                        </a:solidFill>
                        <a:effectLst/>
                        <a:latin typeface="Times New Roman" pitchFamily="18" charset="0"/>
                      </a:endParaRPr>
                    </a:p>
                  </a:txBody>
                  <a:tcPr marT="45716" marB="4571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1800" b="1" i="0" u="none" strike="noStrike" cap="none" normalizeH="0" baseline="0" smtClean="0">
                        <a:ln>
                          <a:noFill/>
                        </a:ln>
                        <a:solidFill>
                          <a:srgbClr val="000000"/>
                        </a:solidFill>
                        <a:effectLst/>
                        <a:latin typeface="Times New Roman" pitchFamily="18" charset="0"/>
                      </a:endParaRPr>
                    </a:p>
                  </a:txBody>
                  <a:tcPr marT="45716" marB="4571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5"/>
                  </a:ext>
                </a:extLst>
              </a:tr>
              <a:tr h="573042">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 Class</a:t>
                      </a:r>
                      <a:endParaRPr kumimoji="0" lang="en-US" sz="1800" b="1" i="0" u="none" strike="noStrike" cap="none" normalizeH="0" baseline="0" smtClean="0">
                        <a:ln>
                          <a:noFill/>
                        </a:ln>
                        <a:solidFill>
                          <a:srgbClr val="000000"/>
                        </a:solidFill>
                        <a:effectLst/>
                        <a:latin typeface="Times New Roman" pitchFamily="18" charset="0"/>
                      </a:endParaRPr>
                    </a:p>
                  </a:txBody>
                  <a:tcPr marT="45716" marB="4571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     0       1       2     </a:t>
                      </a:r>
                      <a:endParaRPr kumimoji="0" lang="en-US" sz="1800" b="1" i="0" u="none" strike="noStrike" cap="none" normalizeH="0" baseline="0" smtClean="0">
                        <a:ln>
                          <a:noFill/>
                        </a:ln>
                        <a:solidFill>
                          <a:srgbClr val="000000"/>
                        </a:solidFill>
                        <a:effectLst/>
                        <a:latin typeface="Times New Roman" pitchFamily="18" charset="0"/>
                      </a:endParaRPr>
                    </a:p>
                  </a:txBody>
                  <a:tcPr marT="45716" marB="4571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     0       1       2     </a:t>
                      </a:r>
                      <a:endParaRPr kumimoji="0" lang="en-US" sz="1800" b="1" i="0" u="none" strike="noStrike" cap="none" normalizeH="0" baseline="0" smtClean="0">
                        <a:ln>
                          <a:noFill/>
                        </a:ln>
                        <a:solidFill>
                          <a:srgbClr val="000000"/>
                        </a:solidFill>
                        <a:effectLst/>
                        <a:latin typeface="Times New Roman" pitchFamily="18" charset="0"/>
                      </a:endParaRPr>
                    </a:p>
                  </a:txBody>
                  <a:tcPr marT="45716" marB="4571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  0       1       2     </a:t>
                      </a:r>
                      <a:endParaRPr kumimoji="0" lang="en-US" sz="1800" b="1" i="0" u="none" strike="noStrike" cap="none" normalizeH="0" baseline="0" smtClean="0">
                        <a:ln>
                          <a:noFill/>
                        </a:ln>
                        <a:solidFill>
                          <a:srgbClr val="000000"/>
                        </a:solidFill>
                        <a:effectLst/>
                        <a:latin typeface="Times New Roman" pitchFamily="18" charset="0"/>
                      </a:endParaRPr>
                    </a:p>
                  </a:txBody>
                  <a:tcPr marT="45716" marB="4571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    0       1       2     </a:t>
                      </a:r>
                      <a:endParaRPr kumimoji="0" lang="en-US" sz="1800" b="1" i="0" u="none" strike="noStrike" cap="none" normalizeH="0" baseline="0" smtClean="0">
                        <a:ln>
                          <a:noFill/>
                        </a:ln>
                        <a:solidFill>
                          <a:srgbClr val="000000"/>
                        </a:solidFill>
                        <a:effectLst/>
                        <a:latin typeface="Times New Roman" pitchFamily="18" charset="0"/>
                      </a:endParaRPr>
                    </a:p>
                  </a:txBody>
                  <a:tcPr marT="45716" marB="4571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1800" b="1" i="0" u="none" strike="noStrike" cap="none" normalizeH="0" baseline="0" smtClean="0">
                        <a:ln>
                          <a:noFill/>
                        </a:ln>
                        <a:solidFill>
                          <a:srgbClr val="000000"/>
                        </a:solidFill>
                        <a:effectLst/>
                        <a:latin typeface="Times New Roman" pitchFamily="18" charset="0"/>
                      </a:endParaRPr>
                    </a:p>
                  </a:txBody>
                  <a:tcPr marT="45716" marB="4571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6"/>
                  </a:ext>
                </a:extLst>
              </a:tr>
              <a:tr h="485737">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 Recess</a:t>
                      </a:r>
                      <a:endParaRPr kumimoji="0" lang="en-US" sz="1800" b="1" i="0" u="none" strike="noStrike" cap="none" normalizeH="0" baseline="0" smtClean="0">
                        <a:ln>
                          <a:noFill/>
                        </a:ln>
                        <a:solidFill>
                          <a:srgbClr val="000000"/>
                        </a:solidFill>
                        <a:effectLst/>
                        <a:latin typeface="Times New Roman" pitchFamily="18" charset="0"/>
                      </a:endParaRPr>
                    </a:p>
                  </a:txBody>
                  <a:tcPr marT="45716" marB="4571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     0       1       2     </a:t>
                      </a:r>
                      <a:endParaRPr kumimoji="0" lang="en-US" sz="1800" b="1" i="0" u="none" strike="noStrike" cap="none" normalizeH="0" baseline="0" smtClean="0">
                        <a:ln>
                          <a:noFill/>
                        </a:ln>
                        <a:solidFill>
                          <a:srgbClr val="000000"/>
                        </a:solidFill>
                        <a:effectLst/>
                        <a:latin typeface="Times New Roman" pitchFamily="18" charset="0"/>
                      </a:endParaRPr>
                    </a:p>
                  </a:txBody>
                  <a:tcPr marT="45716" marB="4571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     0       1       2     </a:t>
                      </a:r>
                      <a:endParaRPr kumimoji="0" lang="en-US" sz="1800" b="1" i="0" u="none" strike="noStrike" cap="none" normalizeH="0" baseline="0" smtClean="0">
                        <a:ln>
                          <a:noFill/>
                        </a:ln>
                        <a:solidFill>
                          <a:srgbClr val="000000"/>
                        </a:solidFill>
                        <a:effectLst/>
                        <a:latin typeface="Times New Roman" pitchFamily="18" charset="0"/>
                      </a:endParaRPr>
                    </a:p>
                  </a:txBody>
                  <a:tcPr marT="45716" marB="4571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  0       1       2     </a:t>
                      </a:r>
                      <a:endParaRPr kumimoji="0" lang="en-US" sz="1800" b="1" i="0" u="none" strike="noStrike" cap="none" normalizeH="0" baseline="0" smtClean="0">
                        <a:ln>
                          <a:noFill/>
                        </a:ln>
                        <a:solidFill>
                          <a:srgbClr val="000000"/>
                        </a:solidFill>
                        <a:effectLst/>
                        <a:latin typeface="Times New Roman" pitchFamily="18" charset="0"/>
                      </a:endParaRPr>
                    </a:p>
                  </a:txBody>
                  <a:tcPr marT="45716" marB="4571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    </a:t>
                      </a:r>
                      <a:endParaRPr kumimoji="0" lang="en-US" sz="1800" b="1" i="0" u="none" strike="noStrike" cap="none" normalizeH="0" baseline="0" smtClean="0">
                        <a:ln>
                          <a:noFill/>
                        </a:ln>
                        <a:solidFill>
                          <a:srgbClr val="000000"/>
                        </a:solidFill>
                        <a:effectLst/>
                        <a:latin typeface="Times New Roman" pitchFamily="18" charset="0"/>
                      </a:endParaRPr>
                    </a:p>
                  </a:txBody>
                  <a:tcPr marT="45716" marB="4571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1800" b="1" i="0" u="none" strike="noStrike" cap="none" normalizeH="0" baseline="0" smtClean="0">
                        <a:ln>
                          <a:noFill/>
                        </a:ln>
                        <a:solidFill>
                          <a:srgbClr val="000000"/>
                        </a:solidFill>
                        <a:effectLst/>
                        <a:latin typeface="Times New Roman" pitchFamily="18" charset="0"/>
                      </a:endParaRPr>
                    </a:p>
                  </a:txBody>
                  <a:tcPr marT="45716" marB="4571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7"/>
                  </a:ext>
                </a:extLst>
              </a:tr>
              <a:tr h="57462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 Class</a:t>
                      </a:r>
                      <a:endParaRPr kumimoji="0" lang="en-US" sz="1800" b="1" i="0" u="none" strike="noStrike" cap="none" normalizeH="0" baseline="0" smtClean="0">
                        <a:ln>
                          <a:noFill/>
                        </a:ln>
                        <a:solidFill>
                          <a:srgbClr val="000000"/>
                        </a:solidFill>
                        <a:effectLst/>
                        <a:latin typeface="Times New Roman" pitchFamily="18" charset="0"/>
                      </a:endParaRPr>
                    </a:p>
                  </a:txBody>
                  <a:tcPr marT="45716" marB="4571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     0       1       2     </a:t>
                      </a:r>
                      <a:endParaRPr kumimoji="0" lang="en-US" sz="1800" b="1" i="0" u="none" strike="noStrike" cap="none" normalizeH="0" baseline="0" smtClean="0">
                        <a:ln>
                          <a:noFill/>
                        </a:ln>
                        <a:solidFill>
                          <a:srgbClr val="000000"/>
                        </a:solidFill>
                        <a:effectLst/>
                        <a:latin typeface="Times New Roman" pitchFamily="18" charset="0"/>
                      </a:endParaRPr>
                    </a:p>
                  </a:txBody>
                  <a:tcPr marT="45716" marB="4571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     0       1       2     </a:t>
                      </a:r>
                      <a:endParaRPr kumimoji="0" lang="en-US" sz="1800" b="1" i="0" u="none" strike="noStrike" cap="none" normalizeH="0" baseline="0" smtClean="0">
                        <a:ln>
                          <a:noFill/>
                        </a:ln>
                        <a:solidFill>
                          <a:srgbClr val="000000"/>
                        </a:solidFill>
                        <a:effectLst/>
                        <a:latin typeface="Times New Roman" pitchFamily="18" charset="0"/>
                      </a:endParaRPr>
                    </a:p>
                  </a:txBody>
                  <a:tcPr marT="45716" marB="4571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  0       1       2     </a:t>
                      </a:r>
                      <a:endParaRPr kumimoji="0" lang="en-US" sz="1800" b="1" i="0" u="none" strike="noStrike" cap="none" normalizeH="0" baseline="0" smtClean="0">
                        <a:ln>
                          <a:noFill/>
                        </a:ln>
                        <a:solidFill>
                          <a:srgbClr val="000000"/>
                        </a:solidFill>
                        <a:effectLst/>
                        <a:latin typeface="Times New Roman" pitchFamily="18" charset="0"/>
                      </a:endParaRPr>
                    </a:p>
                  </a:txBody>
                  <a:tcPr marT="45716" marB="4571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    0       1       2     </a:t>
                      </a:r>
                      <a:endParaRPr kumimoji="0" lang="en-US" sz="1800" b="1" i="0" u="none" strike="noStrike" cap="none" normalizeH="0" baseline="0" smtClean="0">
                        <a:ln>
                          <a:noFill/>
                        </a:ln>
                        <a:solidFill>
                          <a:srgbClr val="000000"/>
                        </a:solidFill>
                        <a:effectLst/>
                        <a:latin typeface="Times New Roman" pitchFamily="18" charset="0"/>
                      </a:endParaRPr>
                    </a:p>
                  </a:txBody>
                  <a:tcPr marT="45716" marB="4571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1800" b="1" i="0" u="none" strike="noStrike" cap="none" normalizeH="0" baseline="0" smtClean="0">
                        <a:ln>
                          <a:noFill/>
                        </a:ln>
                        <a:solidFill>
                          <a:srgbClr val="000000"/>
                        </a:solidFill>
                        <a:effectLst/>
                        <a:latin typeface="Times New Roman" pitchFamily="18" charset="0"/>
                      </a:endParaRPr>
                    </a:p>
                  </a:txBody>
                  <a:tcPr marT="45716" marB="4571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8"/>
                  </a:ext>
                </a:extLst>
              </a:tr>
              <a:tr h="457191">
                <a:tc grid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     Total Points =    </a:t>
                      </a:r>
                      <a:r>
                        <a:rPr kumimoji="0" lang="en-US" sz="1200" b="1" i="0" u="sng" strike="noStrike" cap="none" normalizeH="0" baseline="0" smtClean="0">
                          <a:ln>
                            <a:noFill/>
                          </a:ln>
                          <a:solidFill>
                            <a:srgbClr val="000000"/>
                          </a:solidFill>
                          <a:effectLst/>
                          <a:latin typeface="Times New Roman" pitchFamily="18" charset="0"/>
                          <a:cs typeface="Times New Roman" pitchFamily="18" charset="0"/>
                        </a:rPr>
                        <a:t>                       </a:t>
                      </a:r>
                      <a:endParaRPr kumimoji="0" lang="en-US" sz="1200" b="1"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Points Possible =            50</a:t>
                      </a:r>
                      <a:endParaRPr kumimoji="0" lang="en-US" sz="1200" b="1" i="0" u="none" strike="noStrike" cap="none" normalizeH="0" baseline="0" smtClean="0">
                        <a:ln>
                          <a:noFill/>
                        </a:ln>
                        <a:solidFill>
                          <a:srgbClr val="000000"/>
                        </a:solidFill>
                        <a:effectLst/>
                        <a:latin typeface="Times New Roman" pitchFamily="18" charset="0"/>
                      </a:endParaRPr>
                    </a:p>
                  </a:txBody>
                  <a:tcPr marT="45716" marB="4571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hMerge="1">
                  <a:txBody>
                    <a:bodyPr/>
                    <a:lstStyle/>
                    <a:p>
                      <a:endParaRPr lang="en-US"/>
                    </a:p>
                  </a:txBody>
                  <a:tcPr/>
                </a:tc>
                <a:tc grid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             Today ______________%</a:t>
                      </a:r>
                      <a:endParaRPr kumimoji="0" lang="en-US" sz="1200" b="1" i="0" u="none" strike="noStrike" cap="none" normalizeH="0" baseline="0" smtClean="0">
                        <a:ln>
                          <a:noFill/>
                        </a:ln>
                        <a:solidFill>
                          <a:srgbClr val="000000"/>
                        </a:solidFill>
                        <a:effectLst/>
                        <a:latin typeface="Times New Roman" pitchFamily="18" charset="0"/>
                      </a:endParaRPr>
                    </a:p>
                  </a:txBody>
                  <a:tcPr marT="45716" marB="4571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hMerge="1">
                  <a:txBody>
                    <a:bodyPr/>
                    <a:lstStyle/>
                    <a:p>
                      <a:endParaRPr lang="en-US"/>
                    </a:p>
                  </a:txBody>
                  <a:tcPr/>
                </a:tc>
                <a:tc grid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        Goal ______________%</a:t>
                      </a:r>
                      <a:endParaRPr kumimoji="0" lang="en-US" sz="1200" b="1" i="0" u="none" strike="noStrike" cap="none" normalizeH="0" baseline="0" smtClean="0">
                        <a:ln>
                          <a:noFill/>
                        </a:ln>
                        <a:solidFill>
                          <a:srgbClr val="000000"/>
                        </a:solidFill>
                        <a:effectLst/>
                        <a:latin typeface="Times New Roman" pitchFamily="18" charset="0"/>
                      </a:endParaRPr>
                    </a:p>
                  </a:txBody>
                  <a:tcPr marT="45716" marB="4571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hMerge="1">
                  <a:txBody>
                    <a:bodyPr/>
                    <a:lstStyle/>
                    <a:p>
                      <a:endParaRPr lang="en-US"/>
                    </a:p>
                  </a:txBody>
                  <a:tcP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val="1643212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ChangeArrowheads="1"/>
          </p:cNvSpPr>
          <p:nvPr/>
        </p:nvSpPr>
        <p:spPr bwMode="auto">
          <a:xfrm>
            <a:off x="3581400" y="304800"/>
            <a:ext cx="207327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0" tIns="0" rIns="0" bIns="0" anchor="ct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pPr eaLnBrk="0" hangingPunct="0"/>
            <a:r>
              <a:rPr lang="en-US" altLang="en-US" sz="2000" b="1">
                <a:solidFill>
                  <a:srgbClr val="000000"/>
                </a:solidFill>
                <a:latin typeface="Times New Roman" panose="02020603050405020304" pitchFamily="18" charset="0"/>
                <a:cs typeface="Times New Roman" panose="02020603050405020304" pitchFamily="18" charset="0"/>
              </a:rPr>
              <a:t>KENNEDY CARD</a:t>
            </a:r>
          </a:p>
          <a:p>
            <a:pPr eaLnBrk="0" hangingPunct="0"/>
            <a:endParaRPr lang="en-US" altLang="en-US" sz="2400" b="1">
              <a:solidFill>
                <a:srgbClr val="000000"/>
              </a:solidFill>
              <a:latin typeface="Times New Roman" panose="02020603050405020304" pitchFamily="18" charset="0"/>
            </a:endParaRPr>
          </a:p>
        </p:txBody>
      </p:sp>
      <p:graphicFrame>
        <p:nvGraphicFramePr>
          <p:cNvPr id="574563" name="Group 99"/>
          <p:cNvGraphicFramePr>
            <a:graphicFrameLocks noGrp="1"/>
          </p:cNvGraphicFramePr>
          <p:nvPr/>
        </p:nvGraphicFramePr>
        <p:xfrm>
          <a:off x="381000" y="990600"/>
          <a:ext cx="8369300" cy="5578476"/>
        </p:xfrm>
        <a:graphic>
          <a:graphicData uri="http://schemas.openxmlformats.org/drawingml/2006/table">
            <a:tbl>
              <a:tblPr/>
              <a:tblGrid>
                <a:gridCol w="711200">
                  <a:extLst>
                    <a:ext uri="{9D8B030D-6E8A-4147-A177-3AD203B41FA5}">
                      <a16:colId xmlns:a16="http://schemas.microsoft.com/office/drawing/2014/main" xmlns="" val="20000"/>
                    </a:ext>
                  </a:extLst>
                </a:gridCol>
                <a:gridCol w="685800">
                  <a:extLst>
                    <a:ext uri="{9D8B030D-6E8A-4147-A177-3AD203B41FA5}">
                      <a16:colId xmlns:a16="http://schemas.microsoft.com/office/drawing/2014/main" xmlns="" val="20001"/>
                    </a:ext>
                  </a:extLst>
                </a:gridCol>
                <a:gridCol w="742950">
                  <a:extLst>
                    <a:ext uri="{9D8B030D-6E8A-4147-A177-3AD203B41FA5}">
                      <a16:colId xmlns:a16="http://schemas.microsoft.com/office/drawing/2014/main" xmlns="" val="20002"/>
                    </a:ext>
                  </a:extLst>
                </a:gridCol>
                <a:gridCol w="4857750">
                  <a:extLst>
                    <a:ext uri="{9D8B030D-6E8A-4147-A177-3AD203B41FA5}">
                      <a16:colId xmlns:a16="http://schemas.microsoft.com/office/drawing/2014/main" xmlns="" val="20003"/>
                    </a:ext>
                  </a:extLst>
                </a:gridCol>
                <a:gridCol w="685800">
                  <a:extLst>
                    <a:ext uri="{9D8B030D-6E8A-4147-A177-3AD203B41FA5}">
                      <a16:colId xmlns:a16="http://schemas.microsoft.com/office/drawing/2014/main" xmlns="" val="20004"/>
                    </a:ext>
                  </a:extLst>
                </a:gridCol>
                <a:gridCol w="685800">
                  <a:extLst>
                    <a:ext uri="{9D8B030D-6E8A-4147-A177-3AD203B41FA5}">
                      <a16:colId xmlns:a16="http://schemas.microsoft.com/office/drawing/2014/main" xmlns="" val="20005"/>
                    </a:ext>
                  </a:extLst>
                </a:gridCol>
              </a:tblGrid>
              <a:tr h="518219">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800" b="0" i="0" u="none" strike="noStrike" cap="none" normalizeH="0" baseline="0" smtClean="0">
                        <a:ln>
                          <a:noFill/>
                        </a:ln>
                        <a:solidFill>
                          <a:srgbClr val="000000"/>
                        </a:solidFill>
                        <a:effectLst/>
                        <a:latin typeface="Times New Roman" pitchFamily="18" charset="0"/>
                      </a:endParaRPr>
                    </a:p>
                  </a:txBody>
                  <a:tcPr marT="45725" marB="4572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800" b="0" i="0" u="none" strike="noStrike" cap="none" normalizeH="0" baseline="0" smtClean="0">
                        <a:ln>
                          <a:noFill/>
                        </a:ln>
                        <a:solidFill>
                          <a:srgbClr val="000000"/>
                        </a:solidFill>
                        <a:effectLst/>
                        <a:latin typeface="Times New Roman" pitchFamily="18" charset="0"/>
                      </a:endParaRPr>
                    </a:p>
                  </a:txBody>
                  <a:tcPr marT="45725" marB="4572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800" b="0" i="0" u="none" strike="noStrike" cap="none" normalizeH="0" baseline="0" smtClean="0">
                        <a:ln>
                          <a:noFill/>
                        </a:ln>
                        <a:solidFill>
                          <a:srgbClr val="000000"/>
                        </a:solidFill>
                        <a:effectLst/>
                        <a:latin typeface="Times New Roman" pitchFamily="18" charset="0"/>
                      </a:endParaRPr>
                    </a:p>
                  </a:txBody>
                  <a:tcPr marT="45725" marB="4572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Pct val="70000"/>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Name</a:t>
                      </a:r>
                      <a:r>
                        <a:rPr kumimoji="0" lang="en-US" sz="1000" b="1" i="0" u="none" strike="noStrike" cap="none" normalizeH="0" baseline="0" smtClean="0">
                          <a:ln>
                            <a:noFill/>
                          </a:ln>
                          <a:solidFill>
                            <a:srgbClr val="000000"/>
                          </a:solidFill>
                          <a:effectLst/>
                          <a:latin typeface="Times New Roman" pitchFamily="18" charset="0"/>
                          <a:cs typeface="Times New Roman" pitchFamily="18" charset="0"/>
                        </a:rPr>
                        <a:t> _____________________________________________________</a:t>
                      </a:r>
                      <a:endParaRPr kumimoji="0" lang="en-US" sz="2400" b="0" i="0" u="none" strike="noStrike" cap="none" normalizeH="0" baseline="0" smtClean="0">
                        <a:ln>
                          <a:noFill/>
                        </a:ln>
                        <a:solidFill>
                          <a:srgbClr val="000000"/>
                        </a:solidFill>
                        <a:effectLst/>
                        <a:latin typeface="Times New Roman" pitchFamily="18" charset="0"/>
                      </a:endParaRPr>
                    </a:p>
                  </a:txBody>
                  <a:tcPr marT="45725" marB="4572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800" b="0" i="0" u="none" strike="noStrike" cap="none" normalizeH="0" baseline="0" smtClean="0">
                        <a:ln>
                          <a:noFill/>
                        </a:ln>
                        <a:solidFill>
                          <a:srgbClr val="000000"/>
                        </a:solidFill>
                        <a:effectLst/>
                        <a:latin typeface="Times New Roman" pitchFamily="18" charset="0"/>
                      </a:endParaRPr>
                    </a:p>
                  </a:txBody>
                  <a:tcPr marT="45725" marB="4572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800" b="0" i="0" u="none" strike="noStrike" cap="none" normalizeH="0" baseline="0" smtClean="0">
                        <a:ln>
                          <a:noFill/>
                        </a:ln>
                        <a:solidFill>
                          <a:srgbClr val="000000"/>
                        </a:solidFill>
                        <a:effectLst/>
                        <a:latin typeface="Times New Roman" pitchFamily="18" charset="0"/>
                      </a:endParaRPr>
                    </a:p>
                  </a:txBody>
                  <a:tcPr marT="45725" marB="4572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0"/>
                  </a:ext>
                </a:extLst>
              </a:tr>
              <a:tr h="701120">
                <a:tc>
                  <a:txBody>
                    <a:bodyPr/>
                    <a:lstStyle/>
                    <a:p>
                      <a:pPr marL="0" marR="0" lvl="0" indent="0" algn="ctr" defTabSz="914400" rtl="0" eaLnBrk="0" fontAlgn="base" latinLnBrk="0" hangingPunct="0">
                        <a:lnSpc>
                          <a:spcPct val="100000"/>
                        </a:lnSpc>
                        <a:spcBef>
                          <a:spcPct val="0"/>
                        </a:spcBef>
                        <a:spcAft>
                          <a:spcPct val="0"/>
                        </a:spcAft>
                        <a:buClrTx/>
                        <a:buSzPct val="70000"/>
                        <a:buFontTx/>
                        <a:buNone/>
                        <a:tabLst/>
                      </a:pPr>
                      <a:r>
                        <a:rPr kumimoji="0" lang="en-US" sz="1000" b="1" i="0" u="none" strike="noStrike" cap="none" normalizeH="0" baseline="0" smtClean="0">
                          <a:ln>
                            <a:noFill/>
                          </a:ln>
                          <a:solidFill>
                            <a:srgbClr val="000000"/>
                          </a:solidFill>
                          <a:effectLst/>
                          <a:latin typeface="Times New Roman" pitchFamily="18" charset="0"/>
                          <a:cs typeface="Times New Roman" pitchFamily="18" charset="0"/>
                        </a:rPr>
                        <a:t>Materials</a:t>
                      </a:r>
                      <a:endParaRPr kumimoji="0" lang="en-US" sz="10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Pct val="70000"/>
                        <a:buFontTx/>
                        <a:buNone/>
                        <a:tabLst/>
                      </a:pPr>
                      <a:r>
                        <a:rPr kumimoji="0" lang="en-US" sz="1000" b="1" i="0" u="none" strike="noStrike" cap="none" normalizeH="0" baseline="0" smtClean="0">
                          <a:ln>
                            <a:noFill/>
                          </a:ln>
                          <a:solidFill>
                            <a:srgbClr val="000000"/>
                          </a:solidFill>
                          <a:effectLst/>
                          <a:latin typeface="Times New Roman" pitchFamily="18" charset="0"/>
                          <a:cs typeface="Times New Roman" pitchFamily="18" charset="0"/>
                        </a:rPr>
                        <a:t>to Class</a:t>
                      </a:r>
                      <a:endParaRPr kumimoji="0" lang="en-US" sz="2400" b="0" i="0" u="none" strike="noStrike" cap="none" normalizeH="0" baseline="0" smtClean="0">
                        <a:ln>
                          <a:noFill/>
                        </a:ln>
                        <a:solidFill>
                          <a:srgbClr val="000000"/>
                        </a:solidFill>
                        <a:effectLst/>
                        <a:latin typeface="Times New Roman" pitchFamily="18" charset="0"/>
                      </a:endParaRPr>
                    </a:p>
                  </a:txBody>
                  <a:tcPr marT="45725" marB="4572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Pct val="70000"/>
                        <a:buFontTx/>
                        <a:buNone/>
                        <a:tabLst/>
                      </a:pPr>
                      <a:r>
                        <a:rPr kumimoji="0" lang="en-US" sz="1000" b="1" i="0" u="none" strike="noStrike" cap="none" normalizeH="0" baseline="0" smtClean="0">
                          <a:ln>
                            <a:noFill/>
                          </a:ln>
                          <a:solidFill>
                            <a:srgbClr val="000000"/>
                          </a:solidFill>
                          <a:effectLst/>
                          <a:latin typeface="Times New Roman" pitchFamily="18" charset="0"/>
                          <a:cs typeface="Times New Roman" pitchFamily="18" charset="0"/>
                        </a:rPr>
                        <a:t>Worked and Let Others Work</a:t>
                      </a:r>
                      <a:endParaRPr kumimoji="0" lang="en-US" sz="2400" b="0" i="0" u="none" strike="noStrike" cap="none" normalizeH="0" baseline="0" smtClean="0">
                        <a:ln>
                          <a:noFill/>
                        </a:ln>
                        <a:solidFill>
                          <a:srgbClr val="000000"/>
                        </a:solidFill>
                        <a:effectLst/>
                        <a:latin typeface="Times New Roman" pitchFamily="18" charset="0"/>
                      </a:endParaRPr>
                    </a:p>
                  </a:txBody>
                  <a:tcPr marT="45725" marB="4572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Pct val="70000"/>
                        <a:buFontTx/>
                        <a:buNone/>
                        <a:tabLst/>
                      </a:pPr>
                      <a:r>
                        <a:rPr kumimoji="0" lang="en-US" sz="1000" b="1" i="0" u="none" strike="noStrike" cap="none" normalizeH="0" baseline="0" smtClean="0">
                          <a:ln>
                            <a:noFill/>
                          </a:ln>
                          <a:solidFill>
                            <a:srgbClr val="000000"/>
                          </a:solidFill>
                          <a:effectLst/>
                          <a:latin typeface="Times New Roman" pitchFamily="18" charset="0"/>
                          <a:cs typeface="Times New Roman" pitchFamily="18" charset="0"/>
                        </a:rPr>
                        <a:t>Followed Directions the First Time</a:t>
                      </a:r>
                      <a:endParaRPr kumimoji="0" lang="en-US" sz="2400" b="0" i="0" u="none" strike="noStrike" cap="none" normalizeH="0" baseline="0" smtClean="0">
                        <a:ln>
                          <a:noFill/>
                        </a:ln>
                        <a:solidFill>
                          <a:srgbClr val="000000"/>
                        </a:solidFill>
                        <a:effectLst/>
                        <a:latin typeface="Times New Roman" pitchFamily="18" charset="0"/>
                      </a:endParaRPr>
                    </a:p>
                  </a:txBody>
                  <a:tcPr marT="45725" marB="4572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800" b="0" i="0" u="none" strike="noStrike" cap="none" normalizeH="0" baseline="0" smtClean="0">
                        <a:ln>
                          <a:noFill/>
                        </a:ln>
                        <a:solidFill>
                          <a:srgbClr val="000000"/>
                        </a:solidFill>
                        <a:effectLst/>
                        <a:latin typeface="Times New Roman" pitchFamily="18" charset="0"/>
                      </a:endParaRPr>
                    </a:p>
                  </a:txBody>
                  <a:tcPr marT="45725" marB="4572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Pct val="70000"/>
                        <a:buFontTx/>
                        <a:buNone/>
                        <a:tabLst/>
                      </a:pPr>
                      <a:r>
                        <a:rPr kumimoji="0" lang="en-US" sz="1000" b="1" i="0" u="none" strike="noStrike" cap="none" normalizeH="0" baseline="0" smtClean="0">
                          <a:ln>
                            <a:noFill/>
                          </a:ln>
                          <a:solidFill>
                            <a:srgbClr val="000000"/>
                          </a:solidFill>
                          <a:effectLst/>
                          <a:latin typeface="Times New Roman" pitchFamily="18" charset="0"/>
                          <a:cs typeface="Times New Roman" pitchFamily="18" charset="0"/>
                        </a:rPr>
                        <a:t>Teacher</a:t>
                      </a:r>
                      <a:endParaRPr kumimoji="0" lang="en-US" sz="2400" b="0" i="0" u="none" strike="noStrike" cap="none" normalizeH="0" baseline="0" smtClean="0">
                        <a:ln>
                          <a:noFill/>
                        </a:ln>
                        <a:solidFill>
                          <a:srgbClr val="000000"/>
                        </a:solidFill>
                        <a:effectLst/>
                        <a:latin typeface="Times New Roman" pitchFamily="18" charset="0"/>
                      </a:endParaRPr>
                    </a:p>
                  </a:txBody>
                  <a:tcPr marT="45725" marB="4572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Pct val="70000"/>
                        <a:buFontTx/>
                        <a:buNone/>
                        <a:tabLst/>
                      </a:pPr>
                      <a:r>
                        <a:rPr kumimoji="0" lang="en-US" sz="1000" b="1" i="0" u="none" strike="noStrike" cap="none" normalizeH="0" baseline="0" smtClean="0">
                          <a:ln>
                            <a:noFill/>
                          </a:ln>
                          <a:solidFill>
                            <a:srgbClr val="000000"/>
                          </a:solidFill>
                          <a:effectLst/>
                          <a:latin typeface="Times New Roman" pitchFamily="18" charset="0"/>
                          <a:cs typeface="Times New Roman" pitchFamily="18" charset="0"/>
                        </a:rPr>
                        <a:t>Parent</a:t>
                      </a:r>
                      <a:endParaRPr kumimoji="0" lang="en-US" sz="2400" b="0" i="0" u="none" strike="noStrike" cap="none" normalizeH="0" baseline="0" smtClean="0">
                        <a:ln>
                          <a:noFill/>
                        </a:ln>
                        <a:solidFill>
                          <a:srgbClr val="000000"/>
                        </a:solidFill>
                        <a:effectLst/>
                        <a:latin typeface="Times New Roman" pitchFamily="18" charset="0"/>
                      </a:endParaRPr>
                    </a:p>
                  </a:txBody>
                  <a:tcPr marT="45725" marB="4572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1"/>
                  </a:ext>
                </a:extLst>
              </a:tr>
              <a:tr h="274351">
                <a:tc rowSpan="2">
                  <a:txBody>
                    <a:bodyPr/>
                    <a:lstStyle/>
                    <a:p>
                      <a:pPr marL="0" marR="0" lvl="0" indent="0" algn="ctr" defTabSz="914400" rtl="0" eaLnBrk="0" fontAlgn="base" latinLnBrk="0" hangingPunct="0">
                        <a:lnSpc>
                          <a:spcPct val="100000"/>
                        </a:lnSpc>
                        <a:spcBef>
                          <a:spcPct val="0"/>
                        </a:spcBef>
                        <a:spcAft>
                          <a:spcPct val="0"/>
                        </a:spcAft>
                        <a:buClrTx/>
                        <a:buSzPct val="70000"/>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2</a:t>
                      </a:r>
                      <a:endParaRPr kumimoji="0" lang="en-US" sz="10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Pct val="70000"/>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1</a:t>
                      </a:r>
                      <a:endParaRPr kumimoji="0" lang="en-US" sz="10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Pct val="70000"/>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No</a:t>
                      </a:r>
                      <a:endParaRPr kumimoji="0" lang="en-US" sz="2400" b="0" i="0" u="none" strike="noStrike" cap="none" normalizeH="0" baseline="0" smtClean="0">
                        <a:ln>
                          <a:noFill/>
                        </a:ln>
                        <a:solidFill>
                          <a:srgbClr val="000000"/>
                        </a:solidFill>
                        <a:effectLst/>
                        <a:latin typeface="Times New Roman" pitchFamily="18" charset="0"/>
                      </a:endParaRPr>
                    </a:p>
                  </a:txBody>
                  <a:tcPr marT="45725" marB="45725"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tc rowSpan="2">
                  <a:txBody>
                    <a:bodyPr/>
                    <a:lstStyle/>
                    <a:p>
                      <a:pPr marL="0" marR="0" lvl="0" indent="0" algn="ctr" defTabSz="914400" rtl="0" eaLnBrk="0" fontAlgn="base" latinLnBrk="0" hangingPunct="0">
                        <a:lnSpc>
                          <a:spcPct val="100000"/>
                        </a:lnSpc>
                        <a:spcBef>
                          <a:spcPct val="0"/>
                        </a:spcBef>
                        <a:spcAft>
                          <a:spcPct val="0"/>
                        </a:spcAft>
                        <a:buClrTx/>
                        <a:buSzPct val="70000"/>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2</a:t>
                      </a:r>
                      <a:endParaRPr kumimoji="0" lang="en-US" sz="10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Pct val="70000"/>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1</a:t>
                      </a:r>
                      <a:endParaRPr kumimoji="0" lang="en-US" sz="10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Pct val="70000"/>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No</a:t>
                      </a:r>
                      <a:endParaRPr kumimoji="0" lang="en-US" sz="2400" b="0" i="0" u="none" strike="noStrike" cap="none" normalizeH="0" baseline="0" smtClean="0">
                        <a:ln>
                          <a:noFill/>
                        </a:ln>
                        <a:solidFill>
                          <a:srgbClr val="000000"/>
                        </a:solidFill>
                        <a:effectLst/>
                        <a:latin typeface="Times New Roman" pitchFamily="18" charset="0"/>
                      </a:endParaRPr>
                    </a:p>
                  </a:txBody>
                  <a:tcPr marT="45725" marB="45725"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tc rowSpan="2">
                  <a:txBody>
                    <a:bodyPr/>
                    <a:lstStyle/>
                    <a:p>
                      <a:pPr marL="0" marR="0" lvl="0" indent="0" algn="ctr" defTabSz="914400" rtl="0" eaLnBrk="0" fontAlgn="base" latinLnBrk="0" hangingPunct="0">
                        <a:lnSpc>
                          <a:spcPct val="100000"/>
                        </a:lnSpc>
                        <a:spcBef>
                          <a:spcPct val="0"/>
                        </a:spcBef>
                        <a:spcAft>
                          <a:spcPct val="0"/>
                        </a:spcAft>
                        <a:buClrTx/>
                        <a:buSzPct val="70000"/>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2</a:t>
                      </a:r>
                      <a:endParaRPr kumimoji="0" lang="en-US" sz="10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Pct val="70000"/>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1</a:t>
                      </a:r>
                      <a:endParaRPr kumimoji="0" lang="en-US" sz="10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Pct val="70000"/>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No</a:t>
                      </a:r>
                      <a:endParaRPr kumimoji="0" lang="en-US" sz="2400" b="0" i="0" u="none" strike="noStrike" cap="none" normalizeH="0" baseline="0" smtClean="0">
                        <a:ln>
                          <a:noFill/>
                        </a:ln>
                        <a:solidFill>
                          <a:srgbClr val="000000"/>
                        </a:solidFill>
                        <a:effectLst/>
                        <a:latin typeface="Times New Roman" pitchFamily="18" charset="0"/>
                      </a:endParaRPr>
                    </a:p>
                  </a:txBody>
                  <a:tcPr marT="45725" marB="45725"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Pct val="70000"/>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Assignments:</a:t>
                      </a:r>
                      <a:endParaRPr kumimoji="0" lang="en-US" sz="2400" b="0" i="0" u="none" strike="noStrike" cap="none" normalizeH="0" baseline="0" smtClean="0">
                        <a:ln>
                          <a:noFill/>
                        </a:ln>
                        <a:solidFill>
                          <a:srgbClr val="000000"/>
                        </a:solidFill>
                        <a:effectLst/>
                        <a:latin typeface="Times New Roman" pitchFamily="18" charset="0"/>
                      </a:endParaRPr>
                    </a:p>
                  </a:txBody>
                  <a:tcPr marT="45725" marB="45725"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800" b="0" i="0" u="none" strike="noStrike" cap="none" normalizeH="0" baseline="0" smtClean="0">
                        <a:ln>
                          <a:noFill/>
                        </a:ln>
                        <a:solidFill>
                          <a:srgbClr val="000000"/>
                        </a:solidFill>
                        <a:effectLst/>
                        <a:latin typeface="Times New Roman" pitchFamily="18" charset="0"/>
                      </a:endParaRPr>
                    </a:p>
                  </a:txBody>
                  <a:tcPr marT="45725" marB="45725"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800" b="0" i="0" u="none" strike="noStrike" cap="none" normalizeH="0" baseline="0" smtClean="0">
                        <a:ln>
                          <a:noFill/>
                        </a:ln>
                        <a:solidFill>
                          <a:srgbClr val="000000"/>
                        </a:solidFill>
                        <a:effectLst/>
                        <a:latin typeface="Times New Roman" pitchFamily="18" charset="0"/>
                      </a:endParaRPr>
                    </a:p>
                  </a:txBody>
                  <a:tcPr marT="45725" marB="45725"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2"/>
                  </a:ext>
                </a:extLst>
              </a:tr>
              <a:tr h="36580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l" defTabSz="914400" rtl="0" eaLnBrk="0" fontAlgn="base" latinLnBrk="0" hangingPunct="0">
                        <a:lnSpc>
                          <a:spcPct val="100000"/>
                        </a:lnSpc>
                        <a:spcBef>
                          <a:spcPct val="0"/>
                        </a:spcBef>
                        <a:spcAft>
                          <a:spcPct val="0"/>
                        </a:spcAft>
                        <a:buClrTx/>
                        <a:buSzPct val="70000"/>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Wow,</a:t>
                      </a:r>
                      <a:endParaRPr kumimoji="0" lang="en-US" sz="2400" b="0" i="0" u="none" strike="noStrike" cap="none" normalizeH="0" baseline="0" smtClean="0">
                        <a:ln>
                          <a:noFill/>
                        </a:ln>
                        <a:solidFill>
                          <a:srgbClr val="000000"/>
                        </a:solidFill>
                        <a:effectLst/>
                        <a:latin typeface="Times New Roman" pitchFamily="18" charset="0"/>
                      </a:endParaRPr>
                    </a:p>
                  </a:txBody>
                  <a:tcPr marT="45725" marB="45725"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03"/>
                  </a:ext>
                </a:extLst>
              </a:tr>
              <a:tr h="274351">
                <a:tc rowSpan="2">
                  <a:txBody>
                    <a:bodyPr/>
                    <a:lstStyle/>
                    <a:p>
                      <a:pPr marL="0" marR="0" lvl="0" indent="0" algn="ctr" defTabSz="914400" rtl="0" eaLnBrk="0" fontAlgn="base" latinLnBrk="0" hangingPunct="0">
                        <a:lnSpc>
                          <a:spcPct val="100000"/>
                        </a:lnSpc>
                        <a:spcBef>
                          <a:spcPct val="0"/>
                        </a:spcBef>
                        <a:spcAft>
                          <a:spcPct val="0"/>
                        </a:spcAft>
                        <a:buClrTx/>
                        <a:buSzPct val="70000"/>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2</a:t>
                      </a:r>
                      <a:endParaRPr kumimoji="0" lang="en-US" sz="10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Pct val="70000"/>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1</a:t>
                      </a:r>
                      <a:endParaRPr kumimoji="0" lang="en-US" sz="10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Pct val="70000"/>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No</a:t>
                      </a:r>
                      <a:endParaRPr kumimoji="0" lang="en-US" sz="2400" b="0" i="0" u="none" strike="noStrike" cap="none" normalizeH="0" baseline="0" smtClean="0">
                        <a:ln>
                          <a:noFill/>
                        </a:ln>
                        <a:solidFill>
                          <a:srgbClr val="000000"/>
                        </a:solidFill>
                        <a:effectLst/>
                        <a:latin typeface="Times New Roman" pitchFamily="18" charset="0"/>
                      </a:endParaRPr>
                    </a:p>
                  </a:txBody>
                  <a:tcPr marT="45725" marB="45725"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tc rowSpan="2">
                  <a:txBody>
                    <a:bodyPr/>
                    <a:lstStyle/>
                    <a:p>
                      <a:pPr marL="0" marR="0" lvl="0" indent="0" algn="ctr" defTabSz="914400" rtl="0" eaLnBrk="0" fontAlgn="base" latinLnBrk="0" hangingPunct="0">
                        <a:lnSpc>
                          <a:spcPct val="100000"/>
                        </a:lnSpc>
                        <a:spcBef>
                          <a:spcPct val="0"/>
                        </a:spcBef>
                        <a:spcAft>
                          <a:spcPct val="0"/>
                        </a:spcAft>
                        <a:buClrTx/>
                        <a:buSzPct val="70000"/>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2</a:t>
                      </a:r>
                      <a:endParaRPr kumimoji="0" lang="en-US" sz="10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Pct val="70000"/>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1</a:t>
                      </a:r>
                      <a:endParaRPr kumimoji="0" lang="en-US" sz="10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Pct val="70000"/>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No</a:t>
                      </a:r>
                      <a:endParaRPr kumimoji="0" lang="en-US" sz="2400" b="0" i="0" u="none" strike="noStrike" cap="none" normalizeH="0" baseline="0" smtClean="0">
                        <a:ln>
                          <a:noFill/>
                        </a:ln>
                        <a:solidFill>
                          <a:srgbClr val="000000"/>
                        </a:solidFill>
                        <a:effectLst/>
                        <a:latin typeface="Times New Roman" pitchFamily="18" charset="0"/>
                      </a:endParaRPr>
                    </a:p>
                  </a:txBody>
                  <a:tcPr marT="45725" marB="45725"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tc rowSpan="2">
                  <a:txBody>
                    <a:bodyPr/>
                    <a:lstStyle/>
                    <a:p>
                      <a:pPr marL="0" marR="0" lvl="0" indent="0" algn="ctr" defTabSz="914400" rtl="0" eaLnBrk="0" fontAlgn="base" latinLnBrk="0" hangingPunct="0">
                        <a:lnSpc>
                          <a:spcPct val="100000"/>
                        </a:lnSpc>
                        <a:spcBef>
                          <a:spcPct val="0"/>
                        </a:spcBef>
                        <a:spcAft>
                          <a:spcPct val="0"/>
                        </a:spcAft>
                        <a:buClrTx/>
                        <a:buSzPct val="70000"/>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2</a:t>
                      </a:r>
                      <a:endParaRPr kumimoji="0" lang="en-US" sz="10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Pct val="70000"/>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1</a:t>
                      </a:r>
                      <a:endParaRPr kumimoji="0" lang="en-US" sz="10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Pct val="70000"/>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No</a:t>
                      </a:r>
                      <a:endParaRPr kumimoji="0" lang="en-US" sz="2400" b="0" i="0" u="none" strike="noStrike" cap="none" normalizeH="0" baseline="0" smtClean="0">
                        <a:ln>
                          <a:noFill/>
                        </a:ln>
                        <a:solidFill>
                          <a:srgbClr val="000000"/>
                        </a:solidFill>
                        <a:effectLst/>
                        <a:latin typeface="Times New Roman" pitchFamily="18" charset="0"/>
                      </a:endParaRPr>
                    </a:p>
                  </a:txBody>
                  <a:tcPr marT="45725" marB="45725"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Pct val="70000"/>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Assignments:</a:t>
                      </a:r>
                      <a:endParaRPr kumimoji="0" lang="en-US" sz="2400" b="0" i="0" u="none" strike="noStrike" cap="none" normalizeH="0" baseline="0" smtClean="0">
                        <a:ln>
                          <a:noFill/>
                        </a:ln>
                        <a:solidFill>
                          <a:srgbClr val="000000"/>
                        </a:solidFill>
                        <a:effectLst/>
                        <a:latin typeface="Times New Roman" pitchFamily="18" charset="0"/>
                      </a:endParaRPr>
                    </a:p>
                  </a:txBody>
                  <a:tcPr marT="45725" marB="45725"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800" b="0" i="0" u="none" strike="noStrike" cap="none" normalizeH="0" baseline="0" smtClean="0">
                        <a:ln>
                          <a:noFill/>
                        </a:ln>
                        <a:solidFill>
                          <a:srgbClr val="000000"/>
                        </a:solidFill>
                        <a:effectLst/>
                        <a:latin typeface="Times New Roman" pitchFamily="18" charset="0"/>
                      </a:endParaRPr>
                    </a:p>
                  </a:txBody>
                  <a:tcPr marT="45725" marB="45725"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800" b="0" i="0" u="none" strike="noStrike" cap="none" normalizeH="0" baseline="0" smtClean="0">
                        <a:ln>
                          <a:noFill/>
                        </a:ln>
                        <a:solidFill>
                          <a:srgbClr val="000000"/>
                        </a:solidFill>
                        <a:effectLst/>
                        <a:latin typeface="Times New Roman" pitchFamily="18" charset="0"/>
                      </a:endParaRPr>
                    </a:p>
                  </a:txBody>
                  <a:tcPr marT="45725" marB="45725"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4"/>
                  </a:ext>
                </a:extLst>
              </a:tr>
              <a:tr h="36580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l" defTabSz="914400" rtl="0" eaLnBrk="0" fontAlgn="base" latinLnBrk="0" hangingPunct="0">
                        <a:lnSpc>
                          <a:spcPct val="100000"/>
                        </a:lnSpc>
                        <a:spcBef>
                          <a:spcPct val="0"/>
                        </a:spcBef>
                        <a:spcAft>
                          <a:spcPct val="0"/>
                        </a:spcAft>
                        <a:buClrTx/>
                        <a:buSzPct val="70000"/>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Wow,</a:t>
                      </a:r>
                      <a:endParaRPr kumimoji="0" lang="en-US" sz="2400" b="0" i="0" u="none" strike="noStrike" cap="none" normalizeH="0" baseline="0" smtClean="0">
                        <a:ln>
                          <a:noFill/>
                        </a:ln>
                        <a:solidFill>
                          <a:srgbClr val="000000"/>
                        </a:solidFill>
                        <a:effectLst/>
                        <a:latin typeface="Times New Roman" pitchFamily="18" charset="0"/>
                      </a:endParaRPr>
                    </a:p>
                  </a:txBody>
                  <a:tcPr marT="45725" marB="45725"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05"/>
                  </a:ext>
                </a:extLst>
              </a:tr>
              <a:tr h="274351">
                <a:tc rowSpan="2">
                  <a:txBody>
                    <a:bodyPr/>
                    <a:lstStyle/>
                    <a:p>
                      <a:pPr marL="0" marR="0" lvl="0" indent="0" algn="ctr" defTabSz="914400" rtl="0" eaLnBrk="0" fontAlgn="base" latinLnBrk="0" hangingPunct="0">
                        <a:lnSpc>
                          <a:spcPct val="100000"/>
                        </a:lnSpc>
                        <a:spcBef>
                          <a:spcPct val="0"/>
                        </a:spcBef>
                        <a:spcAft>
                          <a:spcPct val="0"/>
                        </a:spcAft>
                        <a:buClrTx/>
                        <a:buSzPct val="70000"/>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2</a:t>
                      </a:r>
                      <a:endParaRPr kumimoji="0" lang="en-US" sz="10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Pct val="70000"/>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1</a:t>
                      </a:r>
                      <a:endParaRPr kumimoji="0" lang="en-US" sz="10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Pct val="70000"/>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No</a:t>
                      </a:r>
                      <a:endParaRPr kumimoji="0" lang="en-US" sz="2400" b="0" i="0" u="none" strike="noStrike" cap="none" normalizeH="0" baseline="0" smtClean="0">
                        <a:ln>
                          <a:noFill/>
                        </a:ln>
                        <a:solidFill>
                          <a:srgbClr val="000000"/>
                        </a:solidFill>
                        <a:effectLst/>
                        <a:latin typeface="Times New Roman" pitchFamily="18" charset="0"/>
                      </a:endParaRPr>
                    </a:p>
                  </a:txBody>
                  <a:tcPr marT="45725" marB="45725"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tc rowSpan="2">
                  <a:txBody>
                    <a:bodyPr/>
                    <a:lstStyle/>
                    <a:p>
                      <a:pPr marL="0" marR="0" lvl="0" indent="0" algn="ctr" defTabSz="914400" rtl="0" eaLnBrk="0" fontAlgn="base" latinLnBrk="0" hangingPunct="0">
                        <a:lnSpc>
                          <a:spcPct val="100000"/>
                        </a:lnSpc>
                        <a:spcBef>
                          <a:spcPct val="0"/>
                        </a:spcBef>
                        <a:spcAft>
                          <a:spcPct val="0"/>
                        </a:spcAft>
                        <a:buClrTx/>
                        <a:buSzPct val="70000"/>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2</a:t>
                      </a:r>
                      <a:endParaRPr kumimoji="0" lang="en-US" sz="10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Pct val="70000"/>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1</a:t>
                      </a:r>
                      <a:endParaRPr kumimoji="0" lang="en-US" sz="10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Pct val="70000"/>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No</a:t>
                      </a:r>
                      <a:endParaRPr kumimoji="0" lang="en-US" sz="2400" b="0" i="0" u="none" strike="noStrike" cap="none" normalizeH="0" baseline="0" smtClean="0">
                        <a:ln>
                          <a:noFill/>
                        </a:ln>
                        <a:solidFill>
                          <a:srgbClr val="000000"/>
                        </a:solidFill>
                        <a:effectLst/>
                        <a:latin typeface="Times New Roman" pitchFamily="18" charset="0"/>
                      </a:endParaRPr>
                    </a:p>
                  </a:txBody>
                  <a:tcPr marT="45725" marB="45725"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tc rowSpan="2">
                  <a:txBody>
                    <a:bodyPr/>
                    <a:lstStyle/>
                    <a:p>
                      <a:pPr marL="0" marR="0" lvl="0" indent="0" algn="ctr" defTabSz="914400" rtl="0" eaLnBrk="0" fontAlgn="base" latinLnBrk="0" hangingPunct="0">
                        <a:lnSpc>
                          <a:spcPct val="100000"/>
                        </a:lnSpc>
                        <a:spcBef>
                          <a:spcPct val="0"/>
                        </a:spcBef>
                        <a:spcAft>
                          <a:spcPct val="0"/>
                        </a:spcAft>
                        <a:buClrTx/>
                        <a:buSzPct val="70000"/>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2</a:t>
                      </a:r>
                      <a:endParaRPr kumimoji="0" lang="en-US" sz="10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Pct val="70000"/>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1</a:t>
                      </a:r>
                      <a:endParaRPr kumimoji="0" lang="en-US" sz="10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Pct val="70000"/>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No</a:t>
                      </a:r>
                      <a:endParaRPr kumimoji="0" lang="en-US" sz="2400" b="0" i="0" u="none" strike="noStrike" cap="none" normalizeH="0" baseline="0" smtClean="0">
                        <a:ln>
                          <a:noFill/>
                        </a:ln>
                        <a:solidFill>
                          <a:srgbClr val="000000"/>
                        </a:solidFill>
                        <a:effectLst/>
                        <a:latin typeface="Times New Roman" pitchFamily="18" charset="0"/>
                      </a:endParaRPr>
                    </a:p>
                  </a:txBody>
                  <a:tcPr marT="45725" marB="45725"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Pct val="70000"/>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Assignments:</a:t>
                      </a:r>
                      <a:endParaRPr kumimoji="0" lang="en-US" sz="2400" b="0" i="0" u="none" strike="noStrike" cap="none" normalizeH="0" baseline="0" smtClean="0">
                        <a:ln>
                          <a:noFill/>
                        </a:ln>
                        <a:solidFill>
                          <a:srgbClr val="000000"/>
                        </a:solidFill>
                        <a:effectLst/>
                        <a:latin typeface="Times New Roman" pitchFamily="18" charset="0"/>
                      </a:endParaRPr>
                    </a:p>
                  </a:txBody>
                  <a:tcPr marT="45725" marB="45725"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800" b="0" i="0" u="none" strike="noStrike" cap="none" normalizeH="0" baseline="0" smtClean="0">
                        <a:ln>
                          <a:noFill/>
                        </a:ln>
                        <a:solidFill>
                          <a:srgbClr val="000000"/>
                        </a:solidFill>
                        <a:effectLst/>
                        <a:latin typeface="Times New Roman" pitchFamily="18" charset="0"/>
                      </a:endParaRPr>
                    </a:p>
                  </a:txBody>
                  <a:tcPr marT="45725" marB="45725"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800" b="0" i="0" u="none" strike="noStrike" cap="none" normalizeH="0" baseline="0" smtClean="0">
                        <a:ln>
                          <a:noFill/>
                        </a:ln>
                        <a:solidFill>
                          <a:srgbClr val="000000"/>
                        </a:solidFill>
                        <a:effectLst/>
                        <a:latin typeface="Times New Roman" pitchFamily="18" charset="0"/>
                      </a:endParaRPr>
                    </a:p>
                  </a:txBody>
                  <a:tcPr marT="45725" marB="45725"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6"/>
                  </a:ext>
                </a:extLst>
              </a:tr>
              <a:tr h="36580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l" defTabSz="914400" rtl="0" eaLnBrk="0" fontAlgn="base" latinLnBrk="0" hangingPunct="0">
                        <a:lnSpc>
                          <a:spcPct val="100000"/>
                        </a:lnSpc>
                        <a:spcBef>
                          <a:spcPct val="0"/>
                        </a:spcBef>
                        <a:spcAft>
                          <a:spcPct val="0"/>
                        </a:spcAft>
                        <a:buClrTx/>
                        <a:buSzPct val="70000"/>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Wow,</a:t>
                      </a:r>
                      <a:endParaRPr kumimoji="0" lang="en-US" sz="2400" b="0" i="0" u="none" strike="noStrike" cap="none" normalizeH="0" baseline="0" smtClean="0">
                        <a:ln>
                          <a:noFill/>
                        </a:ln>
                        <a:solidFill>
                          <a:srgbClr val="000000"/>
                        </a:solidFill>
                        <a:effectLst/>
                        <a:latin typeface="Times New Roman" pitchFamily="18" charset="0"/>
                      </a:endParaRPr>
                    </a:p>
                  </a:txBody>
                  <a:tcPr marT="45725" marB="45725"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07"/>
                  </a:ext>
                </a:extLst>
              </a:tr>
              <a:tr h="274351">
                <a:tc rowSpan="2">
                  <a:txBody>
                    <a:bodyPr/>
                    <a:lstStyle/>
                    <a:p>
                      <a:pPr marL="0" marR="0" lvl="0" indent="0" algn="ctr" defTabSz="914400" rtl="0" eaLnBrk="0" fontAlgn="base" latinLnBrk="0" hangingPunct="0">
                        <a:lnSpc>
                          <a:spcPct val="100000"/>
                        </a:lnSpc>
                        <a:spcBef>
                          <a:spcPct val="0"/>
                        </a:spcBef>
                        <a:spcAft>
                          <a:spcPct val="0"/>
                        </a:spcAft>
                        <a:buClrTx/>
                        <a:buSzPct val="70000"/>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2</a:t>
                      </a:r>
                      <a:endParaRPr kumimoji="0" lang="en-US" sz="10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Pct val="70000"/>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1</a:t>
                      </a:r>
                      <a:endParaRPr kumimoji="0" lang="en-US" sz="10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Pct val="70000"/>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No</a:t>
                      </a:r>
                      <a:endParaRPr kumimoji="0" lang="en-US" sz="2400" b="0" i="0" u="none" strike="noStrike" cap="none" normalizeH="0" baseline="0" smtClean="0">
                        <a:ln>
                          <a:noFill/>
                        </a:ln>
                        <a:solidFill>
                          <a:srgbClr val="000000"/>
                        </a:solidFill>
                        <a:effectLst/>
                        <a:latin typeface="Times New Roman" pitchFamily="18" charset="0"/>
                      </a:endParaRPr>
                    </a:p>
                  </a:txBody>
                  <a:tcPr marT="45725" marB="45725"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tc rowSpan="2">
                  <a:txBody>
                    <a:bodyPr/>
                    <a:lstStyle/>
                    <a:p>
                      <a:pPr marL="0" marR="0" lvl="0" indent="0" algn="ctr" defTabSz="914400" rtl="0" eaLnBrk="0" fontAlgn="base" latinLnBrk="0" hangingPunct="0">
                        <a:lnSpc>
                          <a:spcPct val="100000"/>
                        </a:lnSpc>
                        <a:spcBef>
                          <a:spcPct val="0"/>
                        </a:spcBef>
                        <a:spcAft>
                          <a:spcPct val="0"/>
                        </a:spcAft>
                        <a:buClrTx/>
                        <a:buSzPct val="70000"/>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2</a:t>
                      </a:r>
                      <a:endParaRPr kumimoji="0" lang="en-US" sz="10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Pct val="70000"/>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1</a:t>
                      </a:r>
                      <a:endParaRPr kumimoji="0" lang="en-US" sz="10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Pct val="70000"/>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No</a:t>
                      </a:r>
                      <a:endParaRPr kumimoji="0" lang="en-US" sz="2400" b="0" i="0" u="none" strike="noStrike" cap="none" normalizeH="0" baseline="0" smtClean="0">
                        <a:ln>
                          <a:noFill/>
                        </a:ln>
                        <a:solidFill>
                          <a:srgbClr val="000000"/>
                        </a:solidFill>
                        <a:effectLst/>
                        <a:latin typeface="Times New Roman" pitchFamily="18" charset="0"/>
                      </a:endParaRPr>
                    </a:p>
                  </a:txBody>
                  <a:tcPr marT="45725" marB="45725"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tc rowSpan="2">
                  <a:txBody>
                    <a:bodyPr/>
                    <a:lstStyle/>
                    <a:p>
                      <a:pPr marL="0" marR="0" lvl="0" indent="0" algn="ctr" defTabSz="914400" rtl="0" eaLnBrk="0" fontAlgn="base" latinLnBrk="0" hangingPunct="0">
                        <a:lnSpc>
                          <a:spcPct val="100000"/>
                        </a:lnSpc>
                        <a:spcBef>
                          <a:spcPct val="0"/>
                        </a:spcBef>
                        <a:spcAft>
                          <a:spcPct val="0"/>
                        </a:spcAft>
                        <a:buClrTx/>
                        <a:buSzPct val="70000"/>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2</a:t>
                      </a:r>
                      <a:endParaRPr kumimoji="0" lang="en-US" sz="10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Pct val="70000"/>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1</a:t>
                      </a:r>
                      <a:endParaRPr kumimoji="0" lang="en-US" sz="10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Pct val="70000"/>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No</a:t>
                      </a:r>
                      <a:endParaRPr kumimoji="0" lang="en-US" sz="2400" b="0" i="0" u="none" strike="noStrike" cap="none" normalizeH="0" baseline="0" smtClean="0">
                        <a:ln>
                          <a:noFill/>
                        </a:ln>
                        <a:solidFill>
                          <a:srgbClr val="000000"/>
                        </a:solidFill>
                        <a:effectLst/>
                        <a:latin typeface="Times New Roman" pitchFamily="18" charset="0"/>
                      </a:endParaRPr>
                    </a:p>
                  </a:txBody>
                  <a:tcPr marT="45725" marB="45725"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Pct val="70000"/>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Assignments:</a:t>
                      </a:r>
                      <a:endParaRPr kumimoji="0" lang="en-US" sz="2400" b="0" i="0" u="none" strike="noStrike" cap="none" normalizeH="0" baseline="0" smtClean="0">
                        <a:ln>
                          <a:noFill/>
                        </a:ln>
                        <a:solidFill>
                          <a:srgbClr val="000000"/>
                        </a:solidFill>
                        <a:effectLst/>
                        <a:latin typeface="Times New Roman" pitchFamily="18" charset="0"/>
                      </a:endParaRPr>
                    </a:p>
                  </a:txBody>
                  <a:tcPr marT="45725" marB="45725"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800" b="0" i="0" u="none" strike="noStrike" cap="none" normalizeH="0" baseline="0" smtClean="0">
                        <a:ln>
                          <a:noFill/>
                        </a:ln>
                        <a:solidFill>
                          <a:srgbClr val="000000"/>
                        </a:solidFill>
                        <a:effectLst/>
                        <a:latin typeface="Times New Roman" pitchFamily="18" charset="0"/>
                      </a:endParaRPr>
                    </a:p>
                  </a:txBody>
                  <a:tcPr marT="45725" marB="45725"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800" b="0" i="0" u="none" strike="noStrike" cap="none" normalizeH="0" baseline="0" smtClean="0">
                        <a:ln>
                          <a:noFill/>
                        </a:ln>
                        <a:solidFill>
                          <a:srgbClr val="000000"/>
                        </a:solidFill>
                        <a:effectLst/>
                        <a:latin typeface="Times New Roman" pitchFamily="18" charset="0"/>
                      </a:endParaRPr>
                    </a:p>
                  </a:txBody>
                  <a:tcPr marT="45725" marB="45725"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8"/>
                  </a:ext>
                </a:extLst>
              </a:tr>
              <a:tr h="36580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l" defTabSz="914400" rtl="0" eaLnBrk="0" fontAlgn="base" latinLnBrk="0" hangingPunct="0">
                        <a:lnSpc>
                          <a:spcPct val="100000"/>
                        </a:lnSpc>
                        <a:spcBef>
                          <a:spcPct val="0"/>
                        </a:spcBef>
                        <a:spcAft>
                          <a:spcPct val="0"/>
                        </a:spcAft>
                        <a:buClrTx/>
                        <a:buSzPct val="70000"/>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Wow,</a:t>
                      </a:r>
                      <a:endParaRPr kumimoji="0" lang="en-US" sz="2400" b="0" i="0" u="none" strike="noStrike" cap="none" normalizeH="0" baseline="0" smtClean="0">
                        <a:ln>
                          <a:noFill/>
                        </a:ln>
                        <a:solidFill>
                          <a:srgbClr val="000000"/>
                        </a:solidFill>
                        <a:effectLst/>
                        <a:latin typeface="Times New Roman" pitchFamily="18" charset="0"/>
                      </a:endParaRPr>
                    </a:p>
                  </a:txBody>
                  <a:tcPr marT="45725" marB="45725"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09"/>
                  </a:ext>
                </a:extLst>
              </a:tr>
              <a:tr h="274351">
                <a:tc rowSpan="2">
                  <a:txBody>
                    <a:bodyPr/>
                    <a:lstStyle/>
                    <a:p>
                      <a:pPr marL="0" marR="0" lvl="0" indent="0" algn="ctr" defTabSz="914400" rtl="0" eaLnBrk="0" fontAlgn="base" latinLnBrk="0" hangingPunct="0">
                        <a:lnSpc>
                          <a:spcPct val="100000"/>
                        </a:lnSpc>
                        <a:spcBef>
                          <a:spcPct val="0"/>
                        </a:spcBef>
                        <a:spcAft>
                          <a:spcPct val="0"/>
                        </a:spcAft>
                        <a:buClrTx/>
                        <a:buSzPct val="70000"/>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2</a:t>
                      </a:r>
                      <a:endParaRPr kumimoji="0" lang="en-US" sz="10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Pct val="70000"/>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1</a:t>
                      </a:r>
                      <a:endParaRPr kumimoji="0" lang="en-US" sz="10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Pct val="70000"/>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No</a:t>
                      </a:r>
                      <a:endParaRPr kumimoji="0" lang="en-US" sz="2400" b="0" i="0" u="none" strike="noStrike" cap="none" normalizeH="0" baseline="0" smtClean="0">
                        <a:ln>
                          <a:noFill/>
                        </a:ln>
                        <a:solidFill>
                          <a:srgbClr val="000000"/>
                        </a:solidFill>
                        <a:effectLst/>
                        <a:latin typeface="Times New Roman" pitchFamily="18" charset="0"/>
                      </a:endParaRPr>
                    </a:p>
                  </a:txBody>
                  <a:tcPr marT="45725" marB="45725"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tc rowSpan="2">
                  <a:txBody>
                    <a:bodyPr/>
                    <a:lstStyle/>
                    <a:p>
                      <a:pPr marL="0" marR="0" lvl="0" indent="0" algn="ctr" defTabSz="914400" rtl="0" eaLnBrk="0" fontAlgn="base" latinLnBrk="0" hangingPunct="0">
                        <a:lnSpc>
                          <a:spcPct val="100000"/>
                        </a:lnSpc>
                        <a:spcBef>
                          <a:spcPct val="0"/>
                        </a:spcBef>
                        <a:spcAft>
                          <a:spcPct val="0"/>
                        </a:spcAft>
                        <a:buClrTx/>
                        <a:buSzPct val="70000"/>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2</a:t>
                      </a:r>
                      <a:endParaRPr kumimoji="0" lang="en-US" sz="10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Pct val="70000"/>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1</a:t>
                      </a:r>
                      <a:endParaRPr kumimoji="0" lang="en-US" sz="10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Pct val="70000"/>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No</a:t>
                      </a:r>
                      <a:endParaRPr kumimoji="0" lang="en-US" sz="2400" b="0" i="0" u="none" strike="noStrike" cap="none" normalizeH="0" baseline="0" smtClean="0">
                        <a:ln>
                          <a:noFill/>
                        </a:ln>
                        <a:solidFill>
                          <a:srgbClr val="000000"/>
                        </a:solidFill>
                        <a:effectLst/>
                        <a:latin typeface="Times New Roman" pitchFamily="18" charset="0"/>
                      </a:endParaRPr>
                    </a:p>
                  </a:txBody>
                  <a:tcPr marT="45725" marB="45725"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tc rowSpan="2">
                  <a:txBody>
                    <a:bodyPr/>
                    <a:lstStyle/>
                    <a:p>
                      <a:pPr marL="0" marR="0" lvl="0" indent="0" algn="ctr" defTabSz="914400" rtl="0" eaLnBrk="0" fontAlgn="base" latinLnBrk="0" hangingPunct="0">
                        <a:lnSpc>
                          <a:spcPct val="100000"/>
                        </a:lnSpc>
                        <a:spcBef>
                          <a:spcPct val="0"/>
                        </a:spcBef>
                        <a:spcAft>
                          <a:spcPct val="0"/>
                        </a:spcAft>
                        <a:buClrTx/>
                        <a:buSzPct val="70000"/>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2</a:t>
                      </a:r>
                      <a:endParaRPr kumimoji="0" lang="en-US" sz="10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Pct val="70000"/>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1</a:t>
                      </a:r>
                      <a:endParaRPr kumimoji="0" lang="en-US" sz="10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Pct val="70000"/>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No</a:t>
                      </a:r>
                      <a:endParaRPr kumimoji="0" lang="en-US" sz="2400" b="0" i="0" u="none" strike="noStrike" cap="none" normalizeH="0" baseline="0" smtClean="0">
                        <a:ln>
                          <a:noFill/>
                        </a:ln>
                        <a:solidFill>
                          <a:srgbClr val="000000"/>
                        </a:solidFill>
                        <a:effectLst/>
                        <a:latin typeface="Times New Roman" pitchFamily="18" charset="0"/>
                      </a:endParaRPr>
                    </a:p>
                  </a:txBody>
                  <a:tcPr marT="45725" marB="45725"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Pct val="70000"/>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Assignments:</a:t>
                      </a:r>
                      <a:endParaRPr kumimoji="0" lang="en-US" sz="2400" b="0" i="0" u="none" strike="noStrike" cap="none" normalizeH="0" baseline="0" smtClean="0">
                        <a:ln>
                          <a:noFill/>
                        </a:ln>
                        <a:solidFill>
                          <a:srgbClr val="000000"/>
                        </a:solidFill>
                        <a:effectLst/>
                        <a:latin typeface="Times New Roman" pitchFamily="18" charset="0"/>
                      </a:endParaRPr>
                    </a:p>
                  </a:txBody>
                  <a:tcPr marT="45725" marB="45725"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800" b="0" i="0" u="none" strike="noStrike" cap="none" normalizeH="0" baseline="0" smtClean="0">
                        <a:ln>
                          <a:noFill/>
                        </a:ln>
                        <a:solidFill>
                          <a:srgbClr val="000000"/>
                        </a:solidFill>
                        <a:effectLst/>
                        <a:latin typeface="Times New Roman" pitchFamily="18" charset="0"/>
                      </a:endParaRPr>
                    </a:p>
                  </a:txBody>
                  <a:tcPr marT="45725" marB="45725"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800" b="0" i="0" u="none" strike="noStrike" cap="none" normalizeH="0" baseline="0" smtClean="0">
                        <a:ln>
                          <a:noFill/>
                        </a:ln>
                        <a:solidFill>
                          <a:srgbClr val="000000"/>
                        </a:solidFill>
                        <a:effectLst/>
                        <a:latin typeface="Times New Roman" pitchFamily="18" charset="0"/>
                      </a:endParaRPr>
                    </a:p>
                  </a:txBody>
                  <a:tcPr marT="45725" marB="45725"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10"/>
                  </a:ext>
                </a:extLst>
              </a:tr>
              <a:tr h="36580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l" defTabSz="914400" rtl="0" eaLnBrk="0" fontAlgn="base" latinLnBrk="0" hangingPunct="0">
                        <a:lnSpc>
                          <a:spcPct val="100000"/>
                        </a:lnSpc>
                        <a:spcBef>
                          <a:spcPct val="0"/>
                        </a:spcBef>
                        <a:spcAft>
                          <a:spcPct val="0"/>
                        </a:spcAft>
                        <a:buClrTx/>
                        <a:buSzPct val="70000"/>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Wow,</a:t>
                      </a:r>
                      <a:endParaRPr kumimoji="0" lang="en-US" sz="2400" b="0" i="0" u="none" strike="noStrike" cap="none" normalizeH="0" baseline="0" smtClean="0">
                        <a:ln>
                          <a:noFill/>
                        </a:ln>
                        <a:solidFill>
                          <a:srgbClr val="000000"/>
                        </a:solidFill>
                        <a:effectLst/>
                        <a:latin typeface="Times New Roman" pitchFamily="18" charset="0"/>
                      </a:endParaRPr>
                    </a:p>
                  </a:txBody>
                  <a:tcPr marT="45725" marB="45725"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11"/>
                  </a:ext>
                </a:extLst>
              </a:tr>
              <a:tr h="274351">
                <a:tc rowSpan="2">
                  <a:txBody>
                    <a:bodyPr/>
                    <a:lstStyle/>
                    <a:p>
                      <a:pPr marL="0" marR="0" lvl="0" indent="0" algn="ctr" defTabSz="914400" rtl="0" eaLnBrk="0" fontAlgn="base" latinLnBrk="0" hangingPunct="0">
                        <a:lnSpc>
                          <a:spcPct val="100000"/>
                        </a:lnSpc>
                        <a:spcBef>
                          <a:spcPct val="0"/>
                        </a:spcBef>
                        <a:spcAft>
                          <a:spcPct val="0"/>
                        </a:spcAft>
                        <a:buClrTx/>
                        <a:buSzPct val="70000"/>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2</a:t>
                      </a:r>
                      <a:endParaRPr kumimoji="0" lang="en-US" sz="10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Pct val="70000"/>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1</a:t>
                      </a:r>
                      <a:endParaRPr kumimoji="0" lang="en-US" sz="10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Pct val="70000"/>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No</a:t>
                      </a:r>
                      <a:endParaRPr kumimoji="0" lang="en-US" sz="2400" b="0" i="0" u="none" strike="noStrike" cap="none" normalizeH="0" baseline="0" smtClean="0">
                        <a:ln>
                          <a:noFill/>
                        </a:ln>
                        <a:solidFill>
                          <a:srgbClr val="000000"/>
                        </a:solidFill>
                        <a:effectLst/>
                        <a:latin typeface="Times New Roman" pitchFamily="18" charset="0"/>
                      </a:endParaRPr>
                    </a:p>
                  </a:txBody>
                  <a:tcPr marT="45725" marB="45725"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tc rowSpan="2">
                  <a:txBody>
                    <a:bodyPr/>
                    <a:lstStyle/>
                    <a:p>
                      <a:pPr marL="0" marR="0" lvl="0" indent="0" algn="ctr" defTabSz="914400" rtl="0" eaLnBrk="0" fontAlgn="base" latinLnBrk="0" hangingPunct="0">
                        <a:lnSpc>
                          <a:spcPct val="100000"/>
                        </a:lnSpc>
                        <a:spcBef>
                          <a:spcPct val="0"/>
                        </a:spcBef>
                        <a:spcAft>
                          <a:spcPct val="0"/>
                        </a:spcAft>
                        <a:buClrTx/>
                        <a:buSzPct val="70000"/>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2</a:t>
                      </a:r>
                      <a:endParaRPr kumimoji="0" lang="en-US" sz="10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Pct val="70000"/>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1</a:t>
                      </a:r>
                      <a:endParaRPr kumimoji="0" lang="en-US" sz="10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Pct val="70000"/>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No</a:t>
                      </a:r>
                      <a:endParaRPr kumimoji="0" lang="en-US" sz="2400" b="0" i="0" u="none" strike="noStrike" cap="none" normalizeH="0" baseline="0" smtClean="0">
                        <a:ln>
                          <a:noFill/>
                        </a:ln>
                        <a:solidFill>
                          <a:srgbClr val="000000"/>
                        </a:solidFill>
                        <a:effectLst/>
                        <a:latin typeface="Times New Roman" pitchFamily="18" charset="0"/>
                      </a:endParaRPr>
                    </a:p>
                  </a:txBody>
                  <a:tcPr marT="45725" marB="45725"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tc rowSpan="2">
                  <a:txBody>
                    <a:bodyPr/>
                    <a:lstStyle/>
                    <a:p>
                      <a:pPr marL="0" marR="0" lvl="0" indent="0" algn="ctr" defTabSz="914400" rtl="0" eaLnBrk="0" fontAlgn="base" latinLnBrk="0" hangingPunct="0">
                        <a:lnSpc>
                          <a:spcPct val="100000"/>
                        </a:lnSpc>
                        <a:spcBef>
                          <a:spcPct val="0"/>
                        </a:spcBef>
                        <a:spcAft>
                          <a:spcPct val="0"/>
                        </a:spcAft>
                        <a:buClrTx/>
                        <a:buSzPct val="70000"/>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2</a:t>
                      </a:r>
                      <a:endParaRPr kumimoji="0" lang="en-US" sz="10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Pct val="70000"/>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1</a:t>
                      </a:r>
                      <a:endParaRPr kumimoji="0" lang="en-US" sz="10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Pct val="70000"/>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No</a:t>
                      </a:r>
                      <a:endParaRPr kumimoji="0" lang="en-US" sz="2400" b="0" i="0" u="none" strike="noStrike" cap="none" normalizeH="0" baseline="0" smtClean="0">
                        <a:ln>
                          <a:noFill/>
                        </a:ln>
                        <a:solidFill>
                          <a:srgbClr val="000000"/>
                        </a:solidFill>
                        <a:effectLst/>
                        <a:latin typeface="Times New Roman" pitchFamily="18" charset="0"/>
                      </a:endParaRPr>
                    </a:p>
                  </a:txBody>
                  <a:tcPr marT="45725" marB="45725"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Pct val="70000"/>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Assignments:</a:t>
                      </a:r>
                      <a:endParaRPr kumimoji="0" lang="en-US" sz="2400" b="0" i="0" u="none" strike="noStrike" cap="none" normalizeH="0" baseline="0" smtClean="0">
                        <a:ln>
                          <a:noFill/>
                        </a:ln>
                        <a:solidFill>
                          <a:srgbClr val="000000"/>
                        </a:solidFill>
                        <a:effectLst/>
                        <a:latin typeface="Times New Roman" pitchFamily="18" charset="0"/>
                      </a:endParaRPr>
                    </a:p>
                  </a:txBody>
                  <a:tcPr marT="45725" marB="45725"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800" b="0" i="0" u="none" strike="noStrike" cap="none" normalizeH="0" baseline="0" smtClean="0">
                        <a:ln>
                          <a:noFill/>
                        </a:ln>
                        <a:solidFill>
                          <a:srgbClr val="000000"/>
                        </a:solidFill>
                        <a:effectLst/>
                        <a:latin typeface="Times New Roman" pitchFamily="18" charset="0"/>
                      </a:endParaRPr>
                    </a:p>
                  </a:txBody>
                  <a:tcPr marT="45725" marB="45725"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800" b="0" i="0" u="none" strike="noStrike" cap="none" normalizeH="0" baseline="0" smtClean="0">
                        <a:ln>
                          <a:noFill/>
                        </a:ln>
                        <a:solidFill>
                          <a:srgbClr val="000000"/>
                        </a:solidFill>
                        <a:effectLst/>
                        <a:latin typeface="Times New Roman" pitchFamily="18" charset="0"/>
                      </a:endParaRPr>
                    </a:p>
                  </a:txBody>
                  <a:tcPr marT="45725" marB="45725"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12"/>
                  </a:ext>
                </a:extLst>
              </a:tr>
              <a:tr h="36580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l" defTabSz="914400" rtl="0" eaLnBrk="0" fontAlgn="base" latinLnBrk="0" hangingPunct="0">
                        <a:lnSpc>
                          <a:spcPct val="100000"/>
                        </a:lnSpc>
                        <a:spcBef>
                          <a:spcPct val="0"/>
                        </a:spcBef>
                        <a:spcAft>
                          <a:spcPct val="0"/>
                        </a:spcAft>
                        <a:buClrTx/>
                        <a:buSzPct val="70000"/>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Wow,</a:t>
                      </a:r>
                      <a:endParaRPr kumimoji="0" lang="en-US" sz="2400" b="0" i="0" u="none" strike="noStrike" cap="none" normalizeH="0" baseline="0" smtClean="0">
                        <a:ln>
                          <a:noFill/>
                        </a:ln>
                        <a:solidFill>
                          <a:srgbClr val="000000"/>
                        </a:solidFill>
                        <a:effectLst/>
                        <a:latin typeface="Times New Roman" pitchFamily="18" charset="0"/>
                      </a:endParaRPr>
                    </a:p>
                  </a:txBody>
                  <a:tcPr marT="45725" marB="45725"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13"/>
                  </a:ext>
                </a:extLst>
              </a:tr>
              <a:tr h="518219">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800" b="0" i="0" u="none" strike="noStrike" cap="none" normalizeH="0" baseline="0" smtClean="0">
                        <a:ln>
                          <a:noFill/>
                        </a:ln>
                        <a:solidFill>
                          <a:srgbClr val="000000"/>
                        </a:solidFill>
                        <a:effectLst/>
                        <a:latin typeface="Times New Roman" pitchFamily="18" charset="0"/>
                      </a:endParaRPr>
                    </a:p>
                  </a:txBody>
                  <a:tcPr marT="45725" marB="45725"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800" b="0" i="0" u="none" strike="noStrike" cap="none" normalizeH="0" baseline="0" smtClean="0">
                        <a:ln>
                          <a:noFill/>
                        </a:ln>
                        <a:solidFill>
                          <a:srgbClr val="000000"/>
                        </a:solidFill>
                        <a:effectLst/>
                        <a:latin typeface="Times New Roman" pitchFamily="18" charset="0"/>
                      </a:endParaRPr>
                    </a:p>
                  </a:txBody>
                  <a:tcPr marT="45725" marB="45725"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800" b="0" i="0" u="none" strike="noStrike" cap="none" normalizeH="0" baseline="0" smtClean="0">
                        <a:ln>
                          <a:noFill/>
                        </a:ln>
                        <a:solidFill>
                          <a:srgbClr val="000000"/>
                        </a:solidFill>
                        <a:effectLst/>
                        <a:latin typeface="Times New Roman" pitchFamily="18" charset="0"/>
                      </a:endParaRPr>
                    </a:p>
                  </a:txBody>
                  <a:tcPr marT="45725" marB="45725" horzOverflow="overflow">
                    <a:lnL w="25400" cap="flat" cmpd="sng" algn="ctr">
                      <a:solidFill>
                        <a:srgbClr val="000000"/>
                      </a:solidFill>
                      <a:prstDash val="solid"/>
                      <a:round/>
                      <a:headEnd type="none" w="sm" len="sm"/>
                      <a:tailEnd type="none" w="sm" len="sm"/>
                    </a:lnL>
                    <a:lnR w="254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254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Pct val="70000"/>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 _____                 Goal = </a:t>
                      </a:r>
                      <a:endParaRPr kumimoji="0" lang="en-US" sz="1000" b="0" i="0" u="none" strike="noStrike" cap="none" normalizeH="0" baseline="0" smtClean="0">
                        <a:ln>
                          <a:noFill/>
                        </a:ln>
                        <a:solidFill>
                          <a:srgbClr val="00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Pct val="70000"/>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      36</a:t>
                      </a:r>
                      <a:endParaRPr kumimoji="0" lang="en-US" sz="2400" b="0" i="0" u="none" strike="noStrike" cap="none" normalizeH="0" baseline="0" smtClean="0">
                        <a:ln>
                          <a:noFill/>
                        </a:ln>
                        <a:solidFill>
                          <a:srgbClr val="000000"/>
                        </a:solidFill>
                        <a:effectLst/>
                        <a:latin typeface="Times New Roman" pitchFamily="18" charset="0"/>
                      </a:endParaRPr>
                    </a:p>
                  </a:txBody>
                  <a:tcPr marT="45725" marB="45725" horzOverflow="overflow">
                    <a:lnL w="254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800" b="0" i="0" u="none" strike="noStrike" cap="none" normalizeH="0" baseline="0" smtClean="0">
                        <a:ln>
                          <a:noFill/>
                        </a:ln>
                        <a:solidFill>
                          <a:srgbClr val="000000"/>
                        </a:solidFill>
                        <a:effectLst/>
                        <a:latin typeface="Times New Roman" pitchFamily="18" charset="0"/>
                      </a:endParaRPr>
                    </a:p>
                  </a:txBody>
                  <a:tcPr marT="45725" marB="4572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800" b="0" i="0" u="none" strike="noStrike" cap="none" normalizeH="0" baseline="0" smtClean="0">
                        <a:ln>
                          <a:noFill/>
                        </a:ln>
                        <a:solidFill>
                          <a:srgbClr val="000000"/>
                        </a:solidFill>
                        <a:effectLst/>
                        <a:latin typeface="Times New Roman" pitchFamily="18" charset="0"/>
                      </a:endParaRPr>
                    </a:p>
                  </a:txBody>
                  <a:tcPr marT="45725" marB="4572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254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14"/>
                  </a:ext>
                </a:extLst>
              </a:tr>
            </a:tbl>
          </a:graphicData>
        </a:graphic>
      </p:graphicFrame>
    </p:spTree>
    <p:extLst>
      <p:ext uri="{BB962C8B-B14F-4D97-AF65-F5344CB8AC3E}">
        <p14:creationId xmlns:p14="http://schemas.microsoft.com/office/powerpoint/2010/main" val="27152128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a:xfrm>
            <a:off x="1042988" y="1027113"/>
            <a:ext cx="7491412" cy="1143000"/>
          </a:xfrm>
        </p:spPr>
        <p:txBody>
          <a:bodyPr/>
          <a:lstStyle/>
          <a:p>
            <a:r>
              <a:rPr lang="en-US" altLang="en-US" sz="5400" b="1" smtClean="0"/>
              <a:t>Afternoon Check Out</a:t>
            </a:r>
          </a:p>
        </p:txBody>
      </p:sp>
      <p:sp>
        <p:nvSpPr>
          <p:cNvPr id="83971" name="Content Placeholder 2"/>
          <p:cNvSpPr>
            <a:spLocks noGrp="1"/>
          </p:cNvSpPr>
          <p:nvPr>
            <p:ph idx="1"/>
          </p:nvPr>
        </p:nvSpPr>
        <p:spPr/>
        <p:txBody>
          <a:bodyPr/>
          <a:lstStyle/>
          <a:p>
            <a:r>
              <a:rPr lang="en-US" altLang="en-US" smtClean="0"/>
              <a:t>Conducted by program coordinator</a:t>
            </a:r>
          </a:p>
          <a:p>
            <a:r>
              <a:rPr lang="en-US" altLang="en-US" smtClean="0"/>
              <a:t>Friendly greeting</a:t>
            </a:r>
          </a:p>
          <a:p>
            <a:r>
              <a:rPr lang="en-US" altLang="en-US" smtClean="0"/>
              <a:t>Review student’s performance for the day</a:t>
            </a:r>
          </a:p>
          <a:p>
            <a:r>
              <a:rPr lang="en-US" altLang="en-US" smtClean="0"/>
              <a:t>Record data on same sheet as check-in</a:t>
            </a:r>
          </a:p>
          <a:p>
            <a:r>
              <a:rPr lang="en-US" altLang="en-US" smtClean="0"/>
              <a:t>Deliver rewards according to reward schedule</a:t>
            </a:r>
          </a:p>
          <a:p>
            <a:r>
              <a:rPr lang="en-US" altLang="en-US" smtClean="0"/>
              <a:t>Make copy of the Card so one goes home and one stays at school</a:t>
            </a:r>
          </a:p>
        </p:txBody>
      </p:sp>
    </p:spTree>
    <p:extLst>
      <p:ext uri="{BB962C8B-B14F-4D97-AF65-F5344CB8AC3E}">
        <p14:creationId xmlns:p14="http://schemas.microsoft.com/office/powerpoint/2010/main" val="178879018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4994" name="AutoShape 5"/>
          <p:cNvSpPr>
            <a:spLocks/>
          </p:cNvSpPr>
          <p:nvPr/>
        </p:nvSpPr>
        <p:spPr bwMode="auto">
          <a:xfrm rot="-5387088">
            <a:off x="4686300" y="495300"/>
            <a:ext cx="76200" cy="3200400"/>
          </a:xfrm>
          <a:prstGeom prst="rightBrace">
            <a:avLst>
              <a:gd name="adj1" fmla="val 350000"/>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fontAlgn="base">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fontAlgn="base">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fontAlgn="base">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fontAlgn="base">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eaLnBrk="0" hangingPunct="0">
              <a:spcBef>
                <a:spcPct val="0"/>
              </a:spcBef>
              <a:buClrTx/>
              <a:buSzTx/>
              <a:buFontTx/>
              <a:buNone/>
            </a:pPr>
            <a:endParaRPr lang="en-US" altLang="en-US" sz="1800">
              <a:solidFill>
                <a:srgbClr val="000000"/>
              </a:solidFill>
              <a:latin typeface="Arial" panose="020B0604020202020204" pitchFamily="34" charset="0"/>
            </a:endParaRPr>
          </a:p>
        </p:txBody>
      </p:sp>
      <p:sp>
        <p:nvSpPr>
          <p:cNvPr id="84995" name="AutoShape 4"/>
          <p:cNvSpPr>
            <a:spLocks/>
          </p:cNvSpPr>
          <p:nvPr/>
        </p:nvSpPr>
        <p:spPr bwMode="auto">
          <a:xfrm rot="-5332228">
            <a:off x="7573962" y="1347788"/>
            <a:ext cx="168275" cy="1600200"/>
          </a:xfrm>
          <a:prstGeom prst="rightBrace">
            <a:avLst>
              <a:gd name="adj1" fmla="val 79245"/>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fontAlgn="base">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fontAlgn="base">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fontAlgn="base">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fontAlgn="base">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eaLnBrk="0" hangingPunct="0">
              <a:spcBef>
                <a:spcPct val="0"/>
              </a:spcBef>
              <a:buClrTx/>
              <a:buSzTx/>
              <a:buFontTx/>
              <a:buNone/>
            </a:pPr>
            <a:endParaRPr lang="en-US" altLang="en-US" sz="1800">
              <a:solidFill>
                <a:srgbClr val="000000"/>
              </a:solidFill>
              <a:latin typeface="Arial" panose="020B0604020202020204" pitchFamily="34" charset="0"/>
            </a:endParaRPr>
          </a:p>
        </p:txBody>
      </p:sp>
      <p:sp>
        <p:nvSpPr>
          <p:cNvPr id="84996" name="Rectangle 6"/>
          <p:cNvSpPr>
            <a:spLocks noChangeArrowheads="1"/>
          </p:cNvSpPr>
          <p:nvPr/>
        </p:nvSpPr>
        <p:spPr bwMode="auto">
          <a:xfrm>
            <a:off x="304800" y="333375"/>
            <a:ext cx="845820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spAutoFit/>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fontAlgn="base">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fontAlgn="base">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fontAlgn="base">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fontAlgn="base">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lgn="ctr" eaLnBrk="0" hangingPunct="0">
              <a:spcBef>
                <a:spcPct val="0"/>
              </a:spcBef>
              <a:buClrTx/>
              <a:buSzTx/>
              <a:buFontTx/>
              <a:buNone/>
            </a:pPr>
            <a:r>
              <a:rPr lang="en-US" altLang="en-US" sz="2000" b="1">
                <a:solidFill>
                  <a:srgbClr val="000000"/>
                </a:solidFill>
                <a:latin typeface="Times New Roman" panose="02020603050405020304" pitchFamily="18" charset="0"/>
                <a:cs typeface="Times New Roman" panose="02020603050405020304" pitchFamily="18" charset="0"/>
              </a:rPr>
              <a:t>BEP Check-In/Check-Out Record</a:t>
            </a:r>
          </a:p>
          <a:p>
            <a:pPr algn="ctr" eaLnBrk="0" hangingPunct="0">
              <a:spcBef>
                <a:spcPct val="0"/>
              </a:spcBef>
              <a:buClrTx/>
              <a:buSzTx/>
              <a:buFontTx/>
              <a:buNone/>
            </a:pPr>
            <a:endParaRPr lang="en-US" altLang="en-US" sz="2000" b="1">
              <a:solidFill>
                <a:srgbClr val="000000"/>
              </a:solidFill>
              <a:latin typeface="Arial" panose="020B0604020202020204" pitchFamily="34" charset="0"/>
            </a:endParaRPr>
          </a:p>
          <a:p>
            <a:pPr eaLnBrk="0" hangingPunct="0">
              <a:spcBef>
                <a:spcPct val="0"/>
              </a:spcBef>
              <a:buClrTx/>
              <a:buSzTx/>
              <a:buFontTx/>
              <a:buNone/>
            </a:pPr>
            <a:r>
              <a:rPr lang="en-US" altLang="en-US" sz="2000" b="1">
                <a:solidFill>
                  <a:srgbClr val="000000"/>
                </a:solidFill>
                <a:latin typeface="Times New Roman" panose="02020603050405020304" pitchFamily="18" charset="0"/>
                <a:cs typeface="Times New Roman" panose="02020603050405020304" pitchFamily="18" charset="0"/>
              </a:rPr>
              <a:t>Date:__________________	BEP Coordinator:_________________   </a:t>
            </a:r>
          </a:p>
          <a:p>
            <a:pPr eaLnBrk="0" hangingPunct="0">
              <a:spcBef>
                <a:spcPct val="0"/>
              </a:spcBef>
              <a:buClrTx/>
              <a:buSzTx/>
              <a:buFontTx/>
              <a:buNone/>
            </a:pPr>
            <a:r>
              <a:rPr lang="en-US" altLang="en-US" sz="1200" b="1">
                <a:solidFill>
                  <a:srgbClr val="000000"/>
                </a:solidFill>
                <a:latin typeface="Times New Roman" panose="02020603050405020304" pitchFamily="18" charset="0"/>
                <a:cs typeface="Times New Roman" panose="02020603050405020304" pitchFamily="18" charset="0"/>
              </a:rPr>
              <a:t>	</a:t>
            </a:r>
          </a:p>
          <a:p>
            <a:pPr eaLnBrk="0" hangingPunct="0">
              <a:spcBef>
                <a:spcPct val="0"/>
              </a:spcBef>
              <a:buClrTx/>
              <a:buSzTx/>
              <a:buFontTx/>
              <a:buNone/>
            </a:pPr>
            <a:r>
              <a:rPr lang="en-US" altLang="en-US" sz="1200" b="1">
                <a:solidFill>
                  <a:srgbClr val="000000"/>
                </a:solidFill>
                <a:latin typeface="Times New Roman" panose="02020603050405020304" pitchFamily="18" charset="0"/>
                <a:cs typeface="Times New Roman" panose="02020603050405020304" pitchFamily="18" charset="0"/>
              </a:rPr>
              <a:t>			                          </a:t>
            </a:r>
            <a:r>
              <a:rPr lang="en-US" altLang="en-US" sz="1800" b="1">
                <a:solidFill>
                  <a:srgbClr val="000000"/>
                </a:solidFill>
                <a:latin typeface="Arial" panose="020B0604020202020204" pitchFamily="34" charset="0"/>
              </a:rPr>
              <a:t>Check-In                               Check-Out </a:t>
            </a:r>
          </a:p>
        </p:txBody>
      </p:sp>
      <p:sp>
        <p:nvSpPr>
          <p:cNvPr id="84997" name="Rectangle 7"/>
          <p:cNvSpPr>
            <a:spLocks noChangeArrowheads="1"/>
          </p:cNvSpPr>
          <p:nvPr/>
        </p:nvSpPr>
        <p:spPr bwMode="auto">
          <a:xfrm>
            <a:off x="-20638" y="1470025"/>
            <a:ext cx="184151"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fontAlgn="base">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fontAlgn="base">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fontAlgn="base">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fontAlgn="base">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eaLnBrk="0" hangingPunct="0">
              <a:spcBef>
                <a:spcPct val="0"/>
              </a:spcBef>
              <a:buClrTx/>
              <a:buSzTx/>
              <a:buFontTx/>
              <a:buNone/>
            </a:pPr>
            <a:r>
              <a:rPr lang="en-US" altLang="en-US">
                <a:solidFill>
                  <a:srgbClr val="000000"/>
                </a:solidFill>
                <a:latin typeface="Times New Roman" panose="02020603050405020304" pitchFamily="18" charset="0"/>
              </a:rPr>
              <a:t/>
            </a:r>
            <a:br>
              <a:rPr lang="en-US" altLang="en-US">
                <a:solidFill>
                  <a:srgbClr val="000000"/>
                </a:solidFill>
                <a:latin typeface="Times New Roman" panose="02020603050405020304" pitchFamily="18" charset="0"/>
              </a:rPr>
            </a:br>
            <a:endParaRPr lang="en-US" altLang="en-US">
              <a:solidFill>
                <a:srgbClr val="000000"/>
              </a:solidFill>
              <a:latin typeface="Times New Roman" panose="02020603050405020304" pitchFamily="18" charset="0"/>
            </a:endParaRPr>
          </a:p>
        </p:txBody>
      </p:sp>
      <p:graphicFrame>
        <p:nvGraphicFramePr>
          <p:cNvPr id="242105" name="Group 441"/>
          <p:cNvGraphicFramePr>
            <a:graphicFrameLocks noGrp="1"/>
          </p:cNvGraphicFramePr>
          <p:nvPr/>
        </p:nvGraphicFramePr>
        <p:xfrm>
          <a:off x="228600" y="2286000"/>
          <a:ext cx="8458200" cy="4481513"/>
        </p:xfrm>
        <a:graphic>
          <a:graphicData uri="http://schemas.openxmlformats.org/drawingml/2006/table">
            <a:tbl>
              <a:tblPr/>
              <a:tblGrid>
                <a:gridCol w="2376488">
                  <a:extLst>
                    <a:ext uri="{9D8B030D-6E8A-4147-A177-3AD203B41FA5}">
                      <a16:colId xmlns:a16="http://schemas.microsoft.com/office/drawing/2014/main" xmlns="" val="20000"/>
                    </a:ext>
                  </a:extLst>
                </a:gridCol>
                <a:gridCol w="866775">
                  <a:extLst>
                    <a:ext uri="{9D8B030D-6E8A-4147-A177-3AD203B41FA5}">
                      <a16:colId xmlns:a16="http://schemas.microsoft.com/office/drawing/2014/main" xmlns="" val="20001"/>
                    </a:ext>
                  </a:extLst>
                </a:gridCol>
                <a:gridCol w="915987">
                  <a:extLst>
                    <a:ext uri="{9D8B030D-6E8A-4147-A177-3AD203B41FA5}">
                      <a16:colId xmlns:a16="http://schemas.microsoft.com/office/drawing/2014/main" xmlns="" val="20002"/>
                    </a:ext>
                  </a:extLst>
                </a:gridCol>
                <a:gridCol w="1258888">
                  <a:extLst>
                    <a:ext uri="{9D8B030D-6E8A-4147-A177-3AD203B41FA5}">
                      <a16:colId xmlns:a16="http://schemas.microsoft.com/office/drawing/2014/main" xmlns="" val="20003"/>
                    </a:ext>
                  </a:extLst>
                </a:gridCol>
                <a:gridCol w="1135062">
                  <a:extLst>
                    <a:ext uri="{9D8B030D-6E8A-4147-A177-3AD203B41FA5}">
                      <a16:colId xmlns:a16="http://schemas.microsoft.com/office/drawing/2014/main" xmlns="" val="20004"/>
                    </a:ext>
                  </a:extLst>
                </a:gridCol>
                <a:gridCol w="1905000">
                  <a:extLst>
                    <a:ext uri="{9D8B030D-6E8A-4147-A177-3AD203B41FA5}">
                      <a16:colId xmlns:a16="http://schemas.microsoft.com/office/drawing/2014/main" xmlns="" val="20005"/>
                    </a:ext>
                  </a:extLst>
                </a:gridCol>
              </a:tblGrid>
              <a:tr h="1005982">
                <a:tc>
                  <a:txBody>
                    <a:bodyPr/>
                    <a:lstStyle/>
                    <a:p>
                      <a:pPr marL="0" marR="0" lvl="0" indent="0" algn="l" defTabSz="914400" rtl="0" eaLnBrk="0" fontAlgn="base" latinLnBrk="0" hangingPunct="0">
                        <a:lnSpc>
                          <a:spcPct val="100000"/>
                        </a:lnSpc>
                        <a:spcBef>
                          <a:spcPct val="0"/>
                        </a:spcBef>
                        <a:spcAft>
                          <a:spcPct val="0"/>
                        </a:spcAft>
                        <a:buClrTx/>
                        <a:buSzPct val="70000"/>
                        <a:buFontTx/>
                        <a:buNone/>
                        <a:tabLst/>
                      </a:pPr>
                      <a:r>
                        <a:rPr kumimoji="0" lang="en-US" sz="2000" b="1" i="0" u="none" strike="noStrike" cap="none" normalizeH="0" baseline="0" smtClean="0">
                          <a:ln>
                            <a:noFill/>
                          </a:ln>
                          <a:solidFill>
                            <a:srgbClr val="000000"/>
                          </a:solidFill>
                          <a:effectLst/>
                          <a:latin typeface="Times New Roman" pitchFamily="18" charset="0"/>
                          <a:cs typeface="Times New Roman" pitchFamily="18" charset="0"/>
                        </a:rPr>
                        <a:t>Student Name</a:t>
                      </a:r>
                      <a:r>
                        <a:rPr kumimoji="0" lang="en-US" sz="2000" b="0" i="0" u="none" strike="noStrike" cap="none" normalizeH="0" baseline="0" smtClean="0">
                          <a:ln>
                            <a:noFill/>
                          </a:ln>
                          <a:solidFill>
                            <a:srgbClr val="000000"/>
                          </a:solidFill>
                          <a:effectLst/>
                          <a:latin typeface="Times New Roman" pitchFamily="18" charset="0"/>
                          <a:cs typeface="Times New Roman" pitchFamily="18" charset="0"/>
                        </a:rPr>
                        <a:t>            </a:t>
                      </a:r>
                      <a:endParaRPr kumimoji="0" lang="en-US" sz="2000" b="0" i="0" u="none" strike="noStrike" cap="none" normalizeH="0" baseline="0" smtClean="0">
                        <a:ln>
                          <a:noFill/>
                        </a:ln>
                        <a:solidFill>
                          <a:srgbClr val="000000"/>
                        </a:solidFill>
                        <a:effectLst/>
                        <a:latin typeface="Times New Roman" pitchFamily="18" charset="0"/>
                      </a:endParaRPr>
                    </a:p>
                  </a:txBody>
                  <a:tcPr marT="45726" marB="4572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CCFF"/>
                    </a:solidFill>
                  </a:tcPr>
                </a:tc>
                <a:tc>
                  <a:txBody>
                    <a:bodyPr/>
                    <a:lstStyle/>
                    <a:p>
                      <a:pPr marL="0" marR="0" lvl="0" indent="0" algn="l" defTabSz="914400" rtl="0" eaLnBrk="0" fontAlgn="base" latinLnBrk="0" hangingPunct="0">
                        <a:lnSpc>
                          <a:spcPct val="100000"/>
                        </a:lnSpc>
                        <a:spcBef>
                          <a:spcPct val="0"/>
                        </a:spcBef>
                        <a:spcAft>
                          <a:spcPct val="0"/>
                        </a:spcAft>
                        <a:buClrTx/>
                        <a:buSzPct val="70000"/>
                        <a:buFontTx/>
                        <a:buNone/>
                        <a:tabLst/>
                      </a:pPr>
                      <a:r>
                        <a:rPr kumimoji="0" lang="en-US" sz="2000" b="1" i="0" u="none" strike="noStrike" cap="none" normalizeH="0" baseline="0" smtClean="0">
                          <a:ln>
                            <a:noFill/>
                          </a:ln>
                          <a:solidFill>
                            <a:srgbClr val="000000"/>
                          </a:solidFill>
                          <a:effectLst/>
                          <a:latin typeface="Times New Roman" pitchFamily="18" charset="0"/>
                          <a:cs typeface="Times New Roman" pitchFamily="18" charset="0"/>
                        </a:rPr>
                        <a:t>Paper</a:t>
                      </a:r>
                      <a:endParaRPr kumimoji="0" lang="en-US" sz="2000" b="1" i="0" u="none" strike="noStrike" cap="none" normalizeH="0" baseline="0" smtClean="0">
                        <a:ln>
                          <a:noFill/>
                        </a:ln>
                        <a:solidFill>
                          <a:srgbClr val="000000"/>
                        </a:solidFill>
                        <a:effectLst/>
                        <a:latin typeface="Times New Roman" pitchFamily="18" charset="0"/>
                      </a:endParaRPr>
                    </a:p>
                  </a:txBody>
                  <a:tcPr marT="45726" marB="4572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CCFF"/>
                    </a:solidFill>
                  </a:tcPr>
                </a:tc>
                <a:tc>
                  <a:txBody>
                    <a:bodyPr/>
                    <a:lstStyle/>
                    <a:p>
                      <a:pPr marL="0" marR="0" lvl="0" indent="0" algn="l" defTabSz="914400" rtl="0" eaLnBrk="0" fontAlgn="base" latinLnBrk="0" hangingPunct="0">
                        <a:lnSpc>
                          <a:spcPct val="100000"/>
                        </a:lnSpc>
                        <a:spcBef>
                          <a:spcPct val="0"/>
                        </a:spcBef>
                        <a:spcAft>
                          <a:spcPct val="0"/>
                        </a:spcAft>
                        <a:buClrTx/>
                        <a:buSzPct val="70000"/>
                        <a:buFontTx/>
                        <a:buNone/>
                        <a:tabLst/>
                      </a:pPr>
                      <a:r>
                        <a:rPr kumimoji="0" lang="en-US" sz="2000" b="1" i="0" u="none" strike="noStrike" cap="none" normalizeH="0" baseline="0" smtClean="0">
                          <a:ln>
                            <a:noFill/>
                          </a:ln>
                          <a:solidFill>
                            <a:srgbClr val="000000"/>
                          </a:solidFill>
                          <a:effectLst/>
                          <a:latin typeface="Times New Roman" pitchFamily="18" charset="0"/>
                          <a:cs typeface="Times New Roman" pitchFamily="18" charset="0"/>
                        </a:rPr>
                        <a:t>Pencil</a:t>
                      </a:r>
                      <a:endParaRPr kumimoji="0" lang="en-US" sz="2000" b="1" i="0" u="none" strike="noStrike" cap="none" normalizeH="0" baseline="0" smtClean="0">
                        <a:ln>
                          <a:noFill/>
                        </a:ln>
                        <a:solidFill>
                          <a:srgbClr val="000000"/>
                        </a:solidFill>
                        <a:effectLst/>
                        <a:latin typeface="Times New Roman" pitchFamily="18" charset="0"/>
                      </a:endParaRPr>
                    </a:p>
                  </a:txBody>
                  <a:tcPr marT="45726" marB="4572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CCFF"/>
                    </a:solidFill>
                  </a:tcPr>
                </a:tc>
                <a:tc>
                  <a:txBody>
                    <a:bodyPr/>
                    <a:lstStyle/>
                    <a:p>
                      <a:pPr marL="0" marR="0" lvl="0" indent="0" algn="l" defTabSz="914400" rtl="0" eaLnBrk="0" fontAlgn="base" latinLnBrk="0" hangingPunct="0">
                        <a:lnSpc>
                          <a:spcPct val="100000"/>
                        </a:lnSpc>
                        <a:spcBef>
                          <a:spcPct val="0"/>
                        </a:spcBef>
                        <a:spcAft>
                          <a:spcPct val="0"/>
                        </a:spcAft>
                        <a:buClrTx/>
                        <a:buSzPct val="70000"/>
                        <a:buFontTx/>
                        <a:buNone/>
                        <a:tabLst/>
                      </a:pPr>
                      <a:r>
                        <a:rPr kumimoji="0" lang="en-US" sz="2000" b="1" i="0" u="none" strike="noStrike" cap="none" normalizeH="0" baseline="0" smtClean="0">
                          <a:ln>
                            <a:noFill/>
                          </a:ln>
                          <a:solidFill>
                            <a:srgbClr val="000000"/>
                          </a:solidFill>
                          <a:effectLst/>
                          <a:latin typeface="Times New Roman" pitchFamily="18" charset="0"/>
                          <a:cs typeface="Times New Roman" pitchFamily="18" charset="0"/>
                        </a:rPr>
                        <a:t>Notebook</a:t>
                      </a:r>
                      <a:endParaRPr kumimoji="0" lang="en-US" sz="2000" b="1" i="0" u="none" strike="noStrike" cap="none" normalizeH="0" baseline="0" smtClean="0">
                        <a:ln>
                          <a:noFill/>
                        </a:ln>
                        <a:solidFill>
                          <a:srgbClr val="000000"/>
                        </a:solidFill>
                        <a:effectLst/>
                        <a:latin typeface="Times New Roman" pitchFamily="18" charset="0"/>
                      </a:endParaRPr>
                    </a:p>
                  </a:txBody>
                  <a:tcPr marT="45726" marB="4572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CCFF"/>
                    </a:solidFill>
                  </a:tcPr>
                </a:tc>
                <a:tc>
                  <a:txBody>
                    <a:bodyPr/>
                    <a:lstStyle/>
                    <a:p>
                      <a:pPr marL="0" marR="0" lvl="0" indent="0" algn="l" defTabSz="914400" rtl="0" eaLnBrk="0" fontAlgn="base" latinLnBrk="0" hangingPunct="0">
                        <a:lnSpc>
                          <a:spcPct val="100000"/>
                        </a:lnSpc>
                        <a:spcBef>
                          <a:spcPct val="0"/>
                        </a:spcBef>
                        <a:spcAft>
                          <a:spcPct val="0"/>
                        </a:spcAft>
                        <a:buClrTx/>
                        <a:buSzPct val="70000"/>
                        <a:buFontTx/>
                        <a:buNone/>
                        <a:tabLst/>
                      </a:pPr>
                      <a:r>
                        <a:rPr kumimoji="0" lang="en-US" sz="2000" b="1" i="0" u="none" strike="noStrike" cap="none" normalizeH="0" baseline="0" smtClean="0">
                          <a:ln>
                            <a:noFill/>
                          </a:ln>
                          <a:solidFill>
                            <a:srgbClr val="000000"/>
                          </a:solidFill>
                          <a:effectLst/>
                          <a:latin typeface="Times New Roman" pitchFamily="18" charset="0"/>
                          <a:cs typeface="Times New Roman" pitchFamily="18" charset="0"/>
                        </a:rPr>
                        <a:t>DPR parent copy</a:t>
                      </a:r>
                      <a:endParaRPr kumimoji="0" lang="en-US" sz="2000" b="1" i="0" u="none" strike="noStrike" cap="none" normalizeH="0" baseline="0" smtClean="0">
                        <a:ln>
                          <a:noFill/>
                        </a:ln>
                        <a:solidFill>
                          <a:srgbClr val="000000"/>
                        </a:solidFill>
                        <a:effectLst/>
                        <a:latin typeface="Times New Roman" pitchFamily="18" charset="0"/>
                      </a:endParaRPr>
                    </a:p>
                  </a:txBody>
                  <a:tcPr marT="45726" marB="4572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CCFF"/>
                    </a:solidFill>
                  </a:tcPr>
                </a:tc>
                <a:tc>
                  <a:txBody>
                    <a:bodyPr/>
                    <a:lstStyle/>
                    <a:p>
                      <a:pPr marL="0" marR="0" lvl="0" indent="0" algn="l" defTabSz="914400" rtl="0" eaLnBrk="0" fontAlgn="base" latinLnBrk="0" hangingPunct="0">
                        <a:lnSpc>
                          <a:spcPct val="100000"/>
                        </a:lnSpc>
                        <a:spcBef>
                          <a:spcPct val="0"/>
                        </a:spcBef>
                        <a:spcAft>
                          <a:spcPct val="0"/>
                        </a:spcAft>
                        <a:buClrTx/>
                        <a:buSzPct val="70000"/>
                        <a:buFontTx/>
                        <a:buNone/>
                        <a:tabLst/>
                      </a:pPr>
                      <a:r>
                        <a:rPr kumimoji="0" lang="en-US" sz="2000" b="1" i="0" u="none" strike="noStrike" cap="none" normalizeH="0" baseline="0" smtClean="0">
                          <a:ln>
                            <a:noFill/>
                          </a:ln>
                          <a:solidFill>
                            <a:srgbClr val="000000"/>
                          </a:solidFill>
                          <a:effectLst/>
                          <a:latin typeface="Times New Roman" pitchFamily="18" charset="0"/>
                          <a:cs typeface="Times New Roman" pitchFamily="18" charset="0"/>
                        </a:rPr>
                        <a:t>BEP Score</a:t>
                      </a:r>
                      <a:endParaRPr kumimoji="0" lang="en-US" sz="2000" b="1" i="0" u="none" strike="noStrike" cap="none" normalizeH="0" baseline="0" smtClean="0">
                        <a:ln>
                          <a:noFill/>
                        </a:ln>
                        <a:solidFill>
                          <a:srgbClr val="000000"/>
                        </a:solidFill>
                        <a:effectLst/>
                        <a:latin typeface="Times New Roman" pitchFamily="18" charset="0"/>
                      </a:endParaRPr>
                    </a:p>
                  </a:txBody>
                  <a:tcPr marT="45726" marB="4572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CCFF"/>
                    </a:solidFill>
                  </a:tcPr>
                </a:tc>
                <a:extLst>
                  <a:ext uri="{0D108BD9-81ED-4DB2-BD59-A6C34878D82A}">
                    <a16:rowId xmlns:a16="http://schemas.microsoft.com/office/drawing/2014/main" xmlns="" val="10000"/>
                  </a:ext>
                </a:extLst>
              </a:tr>
              <a:tr h="585871">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400" b="0" i="0" u="none" strike="noStrike" cap="none" normalizeH="0" baseline="0" smtClean="0">
                          <a:ln>
                            <a:noFill/>
                          </a:ln>
                          <a:solidFill>
                            <a:srgbClr val="000000"/>
                          </a:solidFill>
                          <a:effectLst/>
                          <a:latin typeface="Times New Roman" pitchFamily="18" charset="0"/>
                        </a:rPr>
                        <a:t>Jason</a:t>
                      </a:r>
                    </a:p>
                  </a:txBody>
                  <a:tcPr marT="45726" marB="4572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800" b="0" i="0" u="none" strike="noStrike" cap="none" normalizeH="0" baseline="0" smtClean="0">
                          <a:ln>
                            <a:noFill/>
                          </a:ln>
                          <a:solidFill>
                            <a:srgbClr val="000000"/>
                          </a:solidFill>
                          <a:effectLst/>
                          <a:latin typeface="Times New Roman" pitchFamily="18" charset="0"/>
                        </a:rPr>
                        <a:t>√</a:t>
                      </a:r>
                    </a:p>
                  </a:txBody>
                  <a:tcPr marT="45726" marB="4572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800" b="0" i="0" u="none" strike="noStrike" cap="none" normalizeH="0" baseline="0" smtClean="0">
                          <a:ln>
                            <a:noFill/>
                          </a:ln>
                          <a:solidFill>
                            <a:srgbClr val="000000"/>
                          </a:solidFill>
                          <a:effectLst/>
                          <a:latin typeface="Times New Roman" pitchFamily="18" charset="0"/>
                        </a:rPr>
                        <a:t>√</a:t>
                      </a:r>
                    </a:p>
                  </a:txBody>
                  <a:tcPr marT="45726" marB="4572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800" b="0" i="0" u="none" strike="noStrike" cap="none" normalizeH="0" baseline="0" smtClean="0">
                          <a:ln>
                            <a:noFill/>
                          </a:ln>
                          <a:solidFill>
                            <a:srgbClr val="000000"/>
                          </a:solidFill>
                          <a:effectLst/>
                          <a:latin typeface="Times New Roman" pitchFamily="18" charset="0"/>
                        </a:rPr>
                        <a:t>√</a:t>
                      </a:r>
                    </a:p>
                  </a:txBody>
                  <a:tcPr marT="45726" marB="4572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800" b="0" i="0" u="none" strike="noStrike" cap="none" normalizeH="0" baseline="0" smtClean="0">
                          <a:ln>
                            <a:noFill/>
                          </a:ln>
                          <a:solidFill>
                            <a:srgbClr val="000000"/>
                          </a:solidFill>
                          <a:effectLst/>
                          <a:latin typeface="Times New Roman" pitchFamily="18" charset="0"/>
                        </a:rPr>
                        <a:t>√</a:t>
                      </a:r>
                    </a:p>
                  </a:txBody>
                  <a:tcPr marT="45726" marB="4572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800" b="0" i="0" u="none" strike="noStrike" cap="none" normalizeH="0" baseline="0" smtClean="0">
                          <a:ln>
                            <a:noFill/>
                          </a:ln>
                          <a:solidFill>
                            <a:srgbClr val="000000"/>
                          </a:solidFill>
                          <a:effectLst/>
                          <a:latin typeface="Times New Roman" pitchFamily="18" charset="0"/>
                        </a:rPr>
                        <a:t>90</a:t>
                      </a:r>
                    </a:p>
                  </a:txBody>
                  <a:tcPr marT="45726" marB="4572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1"/>
                  </a:ext>
                </a:extLst>
              </a:tr>
              <a:tr h="543002">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400" b="0" i="0" u="none" strike="noStrike" cap="none" normalizeH="0" baseline="0" smtClean="0">
                          <a:ln>
                            <a:noFill/>
                          </a:ln>
                          <a:solidFill>
                            <a:srgbClr val="000000"/>
                          </a:solidFill>
                          <a:effectLst/>
                          <a:latin typeface="Times New Roman" pitchFamily="18" charset="0"/>
                        </a:rPr>
                        <a:t>Leanne</a:t>
                      </a:r>
                    </a:p>
                  </a:txBody>
                  <a:tcPr marT="45726" marB="4572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800" b="0" i="0" u="none" strike="noStrike" cap="none" normalizeH="0" baseline="0" smtClean="0">
                        <a:ln>
                          <a:noFill/>
                        </a:ln>
                        <a:solidFill>
                          <a:srgbClr val="000000"/>
                        </a:solidFill>
                        <a:effectLst/>
                        <a:latin typeface="Times New Roman" pitchFamily="18" charset="0"/>
                      </a:endParaRPr>
                    </a:p>
                  </a:txBody>
                  <a:tcPr marT="45726" marB="4572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800" b="0" i="0" u="none" strike="noStrike" cap="none" normalizeH="0" baseline="0" smtClean="0">
                          <a:ln>
                            <a:noFill/>
                          </a:ln>
                          <a:solidFill>
                            <a:srgbClr val="000000"/>
                          </a:solidFill>
                          <a:effectLst/>
                          <a:latin typeface="Times New Roman" pitchFamily="18" charset="0"/>
                        </a:rPr>
                        <a:t>√</a:t>
                      </a:r>
                    </a:p>
                  </a:txBody>
                  <a:tcPr marT="45726" marB="4572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800" b="0" i="0" u="none" strike="noStrike" cap="none" normalizeH="0" baseline="0" smtClean="0">
                          <a:ln>
                            <a:noFill/>
                          </a:ln>
                          <a:solidFill>
                            <a:srgbClr val="000000"/>
                          </a:solidFill>
                          <a:effectLst/>
                          <a:latin typeface="Times New Roman" pitchFamily="18" charset="0"/>
                        </a:rPr>
                        <a:t>√</a:t>
                      </a:r>
                    </a:p>
                  </a:txBody>
                  <a:tcPr marT="45726" marB="4572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800" b="0" i="0" u="none" strike="noStrike" cap="none" normalizeH="0" baseline="0" smtClean="0">
                        <a:ln>
                          <a:noFill/>
                        </a:ln>
                        <a:solidFill>
                          <a:srgbClr val="000000"/>
                        </a:solidFill>
                        <a:effectLst/>
                        <a:latin typeface="Times New Roman" pitchFamily="18" charset="0"/>
                      </a:endParaRPr>
                    </a:p>
                  </a:txBody>
                  <a:tcPr marT="45726" marB="4572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800" b="0" i="0" u="none" strike="noStrike" cap="none" normalizeH="0" baseline="0" smtClean="0">
                          <a:ln>
                            <a:noFill/>
                          </a:ln>
                          <a:solidFill>
                            <a:srgbClr val="000000"/>
                          </a:solidFill>
                          <a:effectLst/>
                          <a:latin typeface="Times New Roman" pitchFamily="18" charset="0"/>
                        </a:rPr>
                        <a:t>85</a:t>
                      </a:r>
                    </a:p>
                  </a:txBody>
                  <a:tcPr marT="45726" marB="4572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2"/>
                  </a:ext>
                </a:extLst>
              </a:tr>
              <a:tr h="585871">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400" b="0" i="0" u="none" strike="noStrike" cap="none" normalizeH="0" baseline="0" smtClean="0">
                          <a:ln>
                            <a:noFill/>
                          </a:ln>
                          <a:solidFill>
                            <a:srgbClr val="000000"/>
                          </a:solidFill>
                          <a:effectLst/>
                          <a:latin typeface="Times New Roman" pitchFamily="18" charset="0"/>
                        </a:rPr>
                        <a:t>Juan</a:t>
                      </a:r>
                    </a:p>
                  </a:txBody>
                  <a:tcPr marT="45726" marB="4572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800" b="0" i="0" u="none" strike="noStrike" cap="none" normalizeH="0" baseline="0" smtClean="0">
                          <a:ln>
                            <a:noFill/>
                          </a:ln>
                          <a:solidFill>
                            <a:srgbClr val="000000"/>
                          </a:solidFill>
                          <a:effectLst/>
                          <a:latin typeface="Times New Roman" pitchFamily="18" charset="0"/>
                        </a:rPr>
                        <a:t>√</a:t>
                      </a:r>
                    </a:p>
                  </a:txBody>
                  <a:tcPr marT="45726" marB="4572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800" b="0" i="0" u="none" strike="noStrike" cap="none" normalizeH="0" baseline="0" smtClean="0">
                          <a:ln>
                            <a:noFill/>
                          </a:ln>
                          <a:solidFill>
                            <a:srgbClr val="000000"/>
                          </a:solidFill>
                          <a:effectLst/>
                          <a:latin typeface="Times New Roman" pitchFamily="18" charset="0"/>
                        </a:rPr>
                        <a:t>√</a:t>
                      </a:r>
                    </a:p>
                  </a:txBody>
                  <a:tcPr marT="45726" marB="4572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800" b="0" i="0" u="none" strike="noStrike" cap="none" normalizeH="0" baseline="0" smtClean="0">
                          <a:ln>
                            <a:noFill/>
                          </a:ln>
                          <a:solidFill>
                            <a:srgbClr val="000000"/>
                          </a:solidFill>
                          <a:effectLst/>
                          <a:latin typeface="Times New Roman" pitchFamily="18" charset="0"/>
                        </a:rPr>
                        <a:t>√</a:t>
                      </a:r>
                    </a:p>
                  </a:txBody>
                  <a:tcPr marT="45726" marB="4572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800" b="0" i="0" u="none" strike="noStrike" cap="none" normalizeH="0" baseline="0" smtClean="0">
                          <a:ln>
                            <a:noFill/>
                          </a:ln>
                          <a:solidFill>
                            <a:srgbClr val="000000"/>
                          </a:solidFill>
                          <a:effectLst/>
                          <a:latin typeface="Times New Roman" pitchFamily="18" charset="0"/>
                        </a:rPr>
                        <a:t>√</a:t>
                      </a:r>
                    </a:p>
                  </a:txBody>
                  <a:tcPr marT="45726" marB="4572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800" b="0" i="0" u="none" strike="noStrike" cap="none" normalizeH="0" baseline="0" smtClean="0">
                          <a:ln>
                            <a:noFill/>
                          </a:ln>
                          <a:solidFill>
                            <a:srgbClr val="000000"/>
                          </a:solidFill>
                          <a:effectLst/>
                          <a:latin typeface="Times New Roman" pitchFamily="18" charset="0"/>
                        </a:rPr>
                        <a:t>60</a:t>
                      </a:r>
                    </a:p>
                  </a:txBody>
                  <a:tcPr marT="45726" marB="4572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3"/>
                  </a:ext>
                </a:extLst>
              </a:tr>
              <a:tr h="587458">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400" b="0" i="0" u="none" strike="noStrike" cap="none" normalizeH="0" baseline="0" smtClean="0">
                          <a:ln>
                            <a:noFill/>
                          </a:ln>
                          <a:solidFill>
                            <a:srgbClr val="000000"/>
                          </a:solidFill>
                          <a:effectLst/>
                          <a:latin typeface="Times New Roman" pitchFamily="18" charset="0"/>
                        </a:rPr>
                        <a:t>Kiran</a:t>
                      </a:r>
                    </a:p>
                  </a:txBody>
                  <a:tcPr marT="45726" marB="4572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800" b="0" i="0" u="none" strike="noStrike" cap="none" normalizeH="0" baseline="0" smtClean="0">
                          <a:ln>
                            <a:noFill/>
                          </a:ln>
                          <a:solidFill>
                            <a:srgbClr val="000000"/>
                          </a:solidFill>
                          <a:effectLst/>
                          <a:latin typeface="Times New Roman" pitchFamily="18" charset="0"/>
                        </a:rPr>
                        <a:t>√</a:t>
                      </a:r>
                    </a:p>
                  </a:txBody>
                  <a:tcPr marT="45726" marB="4572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800" b="0" i="0" u="none" strike="noStrike" cap="none" normalizeH="0" baseline="0" smtClean="0">
                        <a:ln>
                          <a:noFill/>
                        </a:ln>
                        <a:solidFill>
                          <a:srgbClr val="000000"/>
                        </a:solidFill>
                        <a:effectLst/>
                        <a:latin typeface="Times New Roman" pitchFamily="18" charset="0"/>
                      </a:endParaRPr>
                    </a:p>
                  </a:txBody>
                  <a:tcPr marT="45726" marB="4572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800" b="0" i="0" u="none" strike="noStrike" cap="none" normalizeH="0" baseline="0" smtClean="0">
                          <a:ln>
                            <a:noFill/>
                          </a:ln>
                          <a:solidFill>
                            <a:srgbClr val="000000"/>
                          </a:solidFill>
                          <a:effectLst/>
                          <a:latin typeface="Times New Roman" pitchFamily="18" charset="0"/>
                        </a:rPr>
                        <a:t>√</a:t>
                      </a:r>
                    </a:p>
                  </a:txBody>
                  <a:tcPr marT="45726" marB="4572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800" b="0" i="0" u="none" strike="noStrike" cap="none" normalizeH="0" baseline="0" smtClean="0">
                        <a:ln>
                          <a:noFill/>
                        </a:ln>
                        <a:solidFill>
                          <a:srgbClr val="000000"/>
                        </a:solidFill>
                        <a:effectLst/>
                        <a:latin typeface="Times New Roman" pitchFamily="18" charset="0"/>
                      </a:endParaRPr>
                    </a:p>
                  </a:txBody>
                  <a:tcPr marT="45726" marB="4572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800" b="0" i="0" u="none" strike="noStrike" cap="none" normalizeH="0" baseline="0" smtClean="0">
                          <a:ln>
                            <a:noFill/>
                          </a:ln>
                          <a:solidFill>
                            <a:srgbClr val="000000"/>
                          </a:solidFill>
                          <a:effectLst/>
                          <a:latin typeface="Times New Roman" pitchFamily="18" charset="0"/>
                        </a:rPr>
                        <a:t>100</a:t>
                      </a:r>
                    </a:p>
                  </a:txBody>
                  <a:tcPr marT="45726" marB="4572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4"/>
                  </a:ext>
                </a:extLst>
              </a:tr>
              <a:tr h="585871">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400" b="0" i="0" u="none" strike="noStrike" cap="none" normalizeH="0" baseline="0" smtClean="0">
                          <a:ln>
                            <a:noFill/>
                          </a:ln>
                          <a:solidFill>
                            <a:srgbClr val="000000"/>
                          </a:solidFill>
                          <a:effectLst/>
                          <a:latin typeface="Times New Roman" pitchFamily="18" charset="0"/>
                        </a:rPr>
                        <a:t>Alexa</a:t>
                      </a:r>
                    </a:p>
                  </a:txBody>
                  <a:tcPr marT="45726" marB="4572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800" b="0" i="0" u="none" strike="noStrike" cap="none" normalizeH="0" baseline="0" smtClean="0">
                          <a:ln>
                            <a:noFill/>
                          </a:ln>
                          <a:solidFill>
                            <a:srgbClr val="000000"/>
                          </a:solidFill>
                          <a:effectLst/>
                          <a:latin typeface="Times New Roman" pitchFamily="18" charset="0"/>
                        </a:rPr>
                        <a:t>√</a:t>
                      </a:r>
                    </a:p>
                  </a:txBody>
                  <a:tcPr marT="45726" marB="4572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800" b="0" i="0" u="none" strike="noStrike" cap="none" normalizeH="0" baseline="0" smtClean="0">
                          <a:ln>
                            <a:noFill/>
                          </a:ln>
                          <a:solidFill>
                            <a:srgbClr val="000000"/>
                          </a:solidFill>
                          <a:effectLst/>
                          <a:latin typeface="Times New Roman" pitchFamily="18" charset="0"/>
                        </a:rPr>
                        <a:t>√</a:t>
                      </a:r>
                    </a:p>
                  </a:txBody>
                  <a:tcPr marT="45726" marB="4572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800" b="0" i="0" u="none" strike="noStrike" cap="none" normalizeH="0" baseline="0" smtClean="0">
                          <a:ln>
                            <a:noFill/>
                          </a:ln>
                          <a:solidFill>
                            <a:srgbClr val="000000"/>
                          </a:solidFill>
                          <a:effectLst/>
                          <a:latin typeface="Times New Roman" pitchFamily="18" charset="0"/>
                        </a:rPr>
                        <a:t>√</a:t>
                      </a:r>
                    </a:p>
                  </a:txBody>
                  <a:tcPr marT="45726" marB="4572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800" b="0" i="0" u="none" strike="noStrike" cap="none" normalizeH="0" baseline="0" smtClean="0">
                          <a:ln>
                            <a:noFill/>
                          </a:ln>
                          <a:solidFill>
                            <a:srgbClr val="000000"/>
                          </a:solidFill>
                          <a:effectLst/>
                          <a:latin typeface="Times New Roman" pitchFamily="18" charset="0"/>
                        </a:rPr>
                        <a:t>√</a:t>
                      </a:r>
                    </a:p>
                  </a:txBody>
                  <a:tcPr marT="45726" marB="4572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800" b="0" i="0" u="none" strike="noStrike" cap="none" normalizeH="0" baseline="0" smtClean="0">
                          <a:ln>
                            <a:noFill/>
                          </a:ln>
                          <a:solidFill>
                            <a:srgbClr val="000000"/>
                          </a:solidFill>
                          <a:effectLst/>
                          <a:latin typeface="Times New Roman" pitchFamily="18" charset="0"/>
                        </a:rPr>
                        <a:t>95</a:t>
                      </a:r>
                    </a:p>
                  </a:txBody>
                  <a:tcPr marT="45726" marB="4572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5"/>
                  </a:ext>
                </a:extLst>
              </a:tr>
              <a:tr h="587458">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400" b="0" i="0" u="none" strike="noStrike" cap="none" normalizeH="0" baseline="0" smtClean="0">
                          <a:ln>
                            <a:noFill/>
                          </a:ln>
                          <a:solidFill>
                            <a:srgbClr val="000000"/>
                          </a:solidFill>
                          <a:effectLst/>
                          <a:latin typeface="Times New Roman" pitchFamily="18" charset="0"/>
                        </a:rPr>
                        <a:t>Jacey</a:t>
                      </a:r>
                    </a:p>
                  </a:txBody>
                  <a:tcPr marT="45726" marB="4572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800" b="0" i="0" u="none" strike="noStrike" cap="none" normalizeH="0" baseline="0" smtClean="0">
                          <a:ln>
                            <a:noFill/>
                          </a:ln>
                          <a:solidFill>
                            <a:srgbClr val="000000"/>
                          </a:solidFill>
                          <a:effectLst/>
                          <a:latin typeface="Times New Roman" pitchFamily="18" charset="0"/>
                        </a:rPr>
                        <a:t>√</a:t>
                      </a:r>
                    </a:p>
                  </a:txBody>
                  <a:tcPr marT="45726" marB="4572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800" b="0" i="0" u="none" strike="noStrike" cap="none" normalizeH="0" baseline="0" smtClean="0">
                        <a:ln>
                          <a:noFill/>
                        </a:ln>
                        <a:solidFill>
                          <a:srgbClr val="000000"/>
                        </a:solidFill>
                        <a:effectLst/>
                        <a:latin typeface="Times New Roman" pitchFamily="18" charset="0"/>
                      </a:endParaRPr>
                    </a:p>
                  </a:txBody>
                  <a:tcPr marT="45726" marB="4572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800" b="0" i="0" u="none" strike="noStrike" cap="none" normalizeH="0" baseline="0" smtClean="0">
                          <a:ln>
                            <a:noFill/>
                          </a:ln>
                          <a:solidFill>
                            <a:srgbClr val="000000"/>
                          </a:solidFill>
                          <a:effectLst/>
                          <a:latin typeface="Times New Roman" pitchFamily="18" charset="0"/>
                        </a:rPr>
                        <a:t>√</a:t>
                      </a:r>
                    </a:p>
                  </a:txBody>
                  <a:tcPr marT="45726" marB="4572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800" b="0" i="0" u="none" strike="noStrike" cap="none" normalizeH="0" baseline="0" smtClean="0">
                          <a:ln>
                            <a:noFill/>
                          </a:ln>
                          <a:solidFill>
                            <a:srgbClr val="000000"/>
                          </a:solidFill>
                          <a:effectLst/>
                          <a:latin typeface="Times New Roman" pitchFamily="18" charset="0"/>
                        </a:rPr>
                        <a:t>√</a:t>
                      </a:r>
                    </a:p>
                  </a:txBody>
                  <a:tcPr marT="45726" marB="4572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800" b="0" i="0" u="none" strike="noStrike" cap="none" normalizeH="0" baseline="0" smtClean="0">
                          <a:ln>
                            <a:noFill/>
                          </a:ln>
                          <a:solidFill>
                            <a:srgbClr val="000000"/>
                          </a:solidFill>
                          <a:effectLst/>
                          <a:latin typeface="Times New Roman" pitchFamily="18" charset="0"/>
                        </a:rPr>
                        <a:t>90</a:t>
                      </a:r>
                    </a:p>
                  </a:txBody>
                  <a:tcPr marT="45726" marB="45726"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351804011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rtlCol="0">
            <a:normAutofit fontScale="90000"/>
          </a:bodyPr>
          <a:lstStyle/>
          <a:p>
            <a:pPr algn="ctr" fontAlgn="auto">
              <a:spcAft>
                <a:spcPts val="0"/>
              </a:spcAft>
              <a:defRPr/>
            </a:pPr>
            <a:r>
              <a:rPr lang="en-US" altLang="en-US" smtClean="0"/>
              <a:t>Notes on Developing a </a:t>
            </a:r>
            <a:br>
              <a:rPr lang="en-US" altLang="en-US" smtClean="0"/>
            </a:br>
            <a:r>
              <a:rPr lang="en-US" altLang="en-US" smtClean="0"/>
              <a:t>Reinforcement System</a:t>
            </a:r>
          </a:p>
        </p:txBody>
      </p:sp>
      <p:sp>
        <p:nvSpPr>
          <p:cNvPr id="30724" name="Rectangle 3"/>
          <p:cNvSpPr>
            <a:spLocks noGrp="1" noChangeArrowheads="1"/>
          </p:cNvSpPr>
          <p:nvPr>
            <p:ph idx="1"/>
          </p:nvPr>
        </p:nvSpPr>
        <p:spPr>
          <a:xfrm>
            <a:off x="1042988" y="2324100"/>
            <a:ext cx="6777037" cy="4152900"/>
          </a:xfrm>
        </p:spPr>
        <p:txBody>
          <a:bodyPr rtlCol="0">
            <a:normAutofit fontScale="92500" lnSpcReduction="20000"/>
          </a:bodyPr>
          <a:lstStyle/>
          <a:p>
            <a:pPr indent="-274320" fontAlgn="auto">
              <a:lnSpc>
                <a:spcPct val="90000"/>
              </a:lnSpc>
              <a:spcAft>
                <a:spcPts val="0"/>
              </a:spcAft>
              <a:defRPr/>
            </a:pPr>
            <a:r>
              <a:rPr lang="en-US" altLang="en-US" sz="2800" dirty="0" smtClean="0"/>
              <a:t>Most schools include an opportunity for small daily rewards </a:t>
            </a:r>
            <a:r>
              <a:rPr lang="en-US" altLang="en-US" dirty="0" smtClean="0"/>
              <a:t>(note: should always be paired with social praise)</a:t>
            </a:r>
          </a:p>
          <a:p>
            <a:pPr marL="640080" lvl="1" indent="-274320" fontAlgn="auto">
              <a:lnSpc>
                <a:spcPct val="90000"/>
              </a:lnSpc>
              <a:spcAft>
                <a:spcPts val="0"/>
              </a:spcAft>
              <a:defRPr/>
            </a:pPr>
            <a:r>
              <a:rPr lang="en-US" altLang="en-US" sz="2400" dirty="0" smtClean="0"/>
              <a:t>Snack/candy, sticker, school token, high five</a:t>
            </a:r>
          </a:p>
          <a:p>
            <a:pPr indent="-274320" fontAlgn="auto">
              <a:lnSpc>
                <a:spcPct val="90000"/>
              </a:lnSpc>
              <a:spcAft>
                <a:spcPts val="0"/>
              </a:spcAft>
              <a:defRPr/>
            </a:pPr>
            <a:r>
              <a:rPr lang="en-US" altLang="en-US" sz="2800" dirty="0" smtClean="0"/>
              <a:t>Opportunity to earn larger reward</a:t>
            </a:r>
          </a:p>
          <a:p>
            <a:pPr marL="640080" lvl="1" indent="-274320" fontAlgn="auto">
              <a:lnSpc>
                <a:spcPct val="90000"/>
              </a:lnSpc>
              <a:spcAft>
                <a:spcPts val="0"/>
              </a:spcAft>
              <a:defRPr/>
            </a:pPr>
            <a:r>
              <a:rPr lang="en-US" altLang="en-US" sz="2400" dirty="0" smtClean="0"/>
              <a:t>Points on a credit card</a:t>
            </a:r>
          </a:p>
          <a:p>
            <a:pPr marL="640080" lvl="1" indent="-274320" fontAlgn="auto">
              <a:lnSpc>
                <a:spcPct val="90000"/>
              </a:lnSpc>
              <a:spcAft>
                <a:spcPts val="0"/>
              </a:spcAft>
              <a:defRPr/>
            </a:pPr>
            <a:r>
              <a:rPr lang="en-US" altLang="en-US" sz="2400" dirty="0" smtClean="0"/>
              <a:t>Stickers on a chart</a:t>
            </a:r>
          </a:p>
          <a:p>
            <a:pPr indent="-274320" fontAlgn="auto">
              <a:lnSpc>
                <a:spcPct val="90000"/>
              </a:lnSpc>
              <a:spcAft>
                <a:spcPts val="0"/>
              </a:spcAft>
              <a:defRPr/>
            </a:pPr>
            <a:r>
              <a:rPr lang="en-US" altLang="en-US" sz="2800" dirty="0" smtClean="0"/>
              <a:t>Examples of long-term rewards:</a:t>
            </a:r>
          </a:p>
          <a:p>
            <a:pPr marL="640080" lvl="1" indent="-274320" fontAlgn="auto">
              <a:lnSpc>
                <a:spcPct val="90000"/>
              </a:lnSpc>
              <a:spcAft>
                <a:spcPts val="0"/>
              </a:spcAft>
              <a:defRPr/>
            </a:pPr>
            <a:r>
              <a:rPr lang="en-US" altLang="en-US" sz="2400" dirty="0" smtClean="0"/>
              <a:t>Free time: gym, computer, time with friends</a:t>
            </a:r>
          </a:p>
          <a:p>
            <a:pPr marL="640080" lvl="1" indent="-274320" fontAlgn="auto">
              <a:lnSpc>
                <a:spcPct val="90000"/>
              </a:lnSpc>
              <a:spcAft>
                <a:spcPts val="0"/>
              </a:spcAft>
              <a:defRPr/>
            </a:pPr>
            <a:r>
              <a:rPr lang="en-US" altLang="en-US" sz="2400" dirty="0" smtClean="0"/>
              <a:t>Lunch with preferred adult</a:t>
            </a:r>
          </a:p>
          <a:p>
            <a:pPr marL="640080" lvl="1" indent="-274320" fontAlgn="auto">
              <a:lnSpc>
                <a:spcPct val="90000"/>
              </a:lnSpc>
              <a:spcAft>
                <a:spcPts val="0"/>
              </a:spcAft>
              <a:defRPr/>
            </a:pPr>
            <a:r>
              <a:rPr lang="en-US" altLang="en-US" sz="2400" dirty="0" smtClean="0"/>
              <a:t>Coupons to snack bar, movie theater, school store</a:t>
            </a:r>
          </a:p>
        </p:txBody>
      </p:sp>
      <p:sp>
        <p:nvSpPr>
          <p:cNvPr id="8602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fontAlgn="base">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fontAlgn="base">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fontAlgn="base">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fontAlgn="base">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fontAlgn="base">
              <a:spcBef>
                <a:spcPct val="0"/>
              </a:spcBef>
              <a:spcAft>
                <a:spcPct val="0"/>
              </a:spcAft>
              <a:buClrTx/>
              <a:buSzTx/>
              <a:buFontTx/>
              <a:buNone/>
            </a:pPr>
            <a:r>
              <a:rPr lang="en-US" altLang="en-US" sz="1200" smtClean="0">
                <a:solidFill>
                  <a:schemeClr val="tx1"/>
                </a:solidFill>
                <a:latin typeface="Arial" panose="020B0604020202020204" pitchFamily="34" charset="0"/>
              </a:rPr>
              <a:t>© 2005 by The Guilford Press</a:t>
            </a:r>
          </a:p>
        </p:txBody>
      </p:sp>
    </p:spTree>
    <p:extLst>
      <p:ext uri="{BB962C8B-B14F-4D97-AF65-F5344CB8AC3E}">
        <p14:creationId xmlns:p14="http://schemas.microsoft.com/office/powerpoint/2010/main" val="115307424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5"/>
          <p:cNvSpPr>
            <a:spLocks noGrp="1" noChangeArrowheads="1"/>
          </p:cNvSpPr>
          <p:nvPr>
            <p:ph type="title"/>
          </p:nvPr>
        </p:nvSpPr>
        <p:spPr/>
        <p:txBody>
          <a:bodyPr/>
          <a:lstStyle/>
          <a:p>
            <a:endParaRPr lang="en-US" altLang="en-US" smtClean="0"/>
          </a:p>
        </p:txBody>
      </p:sp>
      <p:pic>
        <p:nvPicPr>
          <p:cNvPr id="87043"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8704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fontAlgn="base">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fontAlgn="base">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fontAlgn="base">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fontAlgn="base">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fontAlgn="base">
              <a:spcBef>
                <a:spcPct val="0"/>
              </a:spcBef>
              <a:spcAft>
                <a:spcPct val="0"/>
              </a:spcAft>
              <a:buClrTx/>
              <a:buSzTx/>
              <a:buFontTx/>
              <a:buNone/>
            </a:pPr>
            <a:r>
              <a:rPr lang="en-US" altLang="en-US" sz="1200" smtClean="0">
                <a:solidFill>
                  <a:srgbClr val="000000"/>
                </a:solidFill>
                <a:latin typeface="Arial" panose="020B0604020202020204" pitchFamily="34" charset="0"/>
              </a:rPr>
              <a:t>© 2005 by The Guilford Press</a:t>
            </a:r>
          </a:p>
        </p:txBody>
      </p:sp>
    </p:spTree>
    <p:extLst>
      <p:ext uri="{BB962C8B-B14F-4D97-AF65-F5344CB8AC3E}">
        <p14:creationId xmlns:p14="http://schemas.microsoft.com/office/powerpoint/2010/main" val="211090566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8066" name="Rectangle 671"/>
          <p:cNvSpPr>
            <a:spLocks noGrp="1" noChangeArrowheads="1"/>
          </p:cNvSpPr>
          <p:nvPr>
            <p:ph type="title"/>
          </p:nvPr>
        </p:nvSpPr>
        <p:spPr/>
        <p:txBody>
          <a:bodyPr/>
          <a:lstStyle/>
          <a:p>
            <a:pPr algn="ctr"/>
            <a:r>
              <a:rPr lang="en-US" altLang="en-US" smtClean="0"/>
              <a:t>Kennedy Credit Card</a:t>
            </a:r>
          </a:p>
        </p:txBody>
      </p:sp>
      <p:graphicFrame>
        <p:nvGraphicFramePr>
          <p:cNvPr id="672419" name="Group 675"/>
          <p:cNvGraphicFramePr>
            <a:graphicFrameLocks noGrp="1"/>
          </p:cNvGraphicFramePr>
          <p:nvPr>
            <p:ph type="tbl" idx="1"/>
          </p:nvPr>
        </p:nvGraphicFramePr>
        <p:xfrm>
          <a:off x="533400" y="1676400"/>
          <a:ext cx="8077200" cy="4800599"/>
        </p:xfrm>
        <a:graphic>
          <a:graphicData uri="http://schemas.openxmlformats.org/drawingml/2006/table">
            <a:tbl>
              <a:tblPr/>
              <a:tblGrid>
                <a:gridCol w="807097">
                  <a:extLst>
                    <a:ext uri="{9D8B030D-6E8A-4147-A177-3AD203B41FA5}">
                      <a16:colId xmlns:a16="http://schemas.microsoft.com/office/drawing/2014/main" xmlns="" val="20000"/>
                    </a:ext>
                  </a:extLst>
                </a:gridCol>
                <a:gridCol w="808655">
                  <a:extLst>
                    <a:ext uri="{9D8B030D-6E8A-4147-A177-3AD203B41FA5}">
                      <a16:colId xmlns:a16="http://schemas.microsoft.com/office/drawing/2014/main" xmlns="" val="20001"/>
                    </a:ext>
                  </a:extLst>
                </a:gridCol>
                <a:gridCol w="807097">
                  <a:extLst>
                    <a:ext uri="{9D8B030D-6E8A-4147-A177-3AD203B41FA5}">
                      <a16:colId xmlns:a16="http://schemas.microsoft.com/office/drawing/2014/main" xmlns="" val="20002"/>
                    </a:ext>
                  </a:extLst>
                </a:gridCol>
                <a:gridCol w="808654">
                  <a:extLst>
                    <a:ext uri="{9D8B030D-6E8A-4147-A177-3AD203B41FA5}">
                      <a16:colId xmlns:a16="http://schemas.microsoft.com/office/drawing/2014/main" xmlns="" val="20003"/>
                    </a:ext>
                  </a:extLst>
                </a:gridCol>
                <a:gridCol w="807097">
                  <a:extLst>
                    <a:ext uri="{9D8B030D-6E8A-4147-A177-3AD203B41FA5}">
                      <a16:colId xmlns:a16="http://schemas.microsoft.com/office/drawing/2014/main" xmlns="" val="20004"/>
                    </a:ext>
                  </a:extLst>
                </a:gridCol>
                <a:gridCol w="807097">
                  <a:extLst>
                    <a:ext uri="{9D8B030D-6E8A-4147-A177-3AD203B41FA5}">
                      <a16:colId xmlns:a16="http://schemas.microsoft.com/office/drawing/2014/main" xmlns="" val="20005"/>
                    </a:ext>
                  </a:extLst>
                </a:gridCol>
                <a:gridCol w="808655">
                  <a:extLst>
                    <a:ext uri="{9D8B030D-6E8A-4147-A177-3AD203B41FA5}">
                      <a16:colId xmlns:a16="http://schemas.microsoft.com/office/drawing/2014/main" xmlns="" val="20006"/>
                    </a:ext>
                  </a:extLst>
                </a:gridCol>
                <a:gridCol w="807097">
                  <a:extLst>
                    <a:ext uri="{9D8B030D-6E8A-4147-A177-3AD203B41FA5}">
                      <a16:colId xmlns:a16="http://schemas.microsoft.com/office/drawing/2014/main" xmlns="" val="20007"/>
                    </a:ext>
                  </a:extLst>
                </a:gridCol>
                <a:gridCol w="808654">
                  <a:extLst>
                    <a:ext uri="{9D8B030D-6E8A-4147-A177-3AD203B41FA5}">
                      <a16:colId xmlns:a16="http://schemas.microsoft.com/office/drawing/2014/main" xmlns="" val="20008"/>
                    </a:ext>
                  </a:extLst>
                </a:gridCol>
                <a:gridCol w="807097">
                  <a:extLst>
                    <a:ext uri="{9D8B030D-6E8A-4147-A177-3AD203B41FA5}">
                      <a16:colId xmlns:a16="http://schemas.microsoft.com/office/drawing/2014/main" xmlns="" val="20009"/>
                    </a:ext>
                  </a:extLst>
                </a:gridCol>
              </a:tblGrid>
              <a:tr h="266687">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omic Sans MS" pitchFamily="66" charset="0"/>
                          <a:cs typeface="Times New Roman" pitchFamily="18" charset="0"/>
                        </a:rPr>
                        <a:t>1</a:t>
                      </a:r>
                      <a:endParaRPr kumimoji="0" lang="en-US" sz="2000" b="0" i="0" u="none" strike="noStrike" cap="none" normalizeH="0" baseline="0" dirty="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omic Sans MS" pitchFamily="66" charset="0"/>
                          <a:cs typeface="Times New Roman" pitchFamily="18" charset="0"/>
                        </a:rPr>
                        <a:t>2</a:t>
                      </a:r>
                      <a:endParaRPr kumimoji="0" lang="en-US" sz="2000" b="0"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omic Sans MS" pitchFamily="66" charset="0"/>
                          <a:cs typeface="Times New Roman" pitchFamily="18" charset="0"/>
                        </a:rPr>
                        <a:t>3</a:t>
                      </a:r>
                      <a:endParaRPr kumimoji="0" lang="en-US" sz="2000" b="0"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omic Sans MS" pitchFamily="66" charset="0"/>
                          <a:cs typeface="Times New Roman" pitchFamily="18" charset="0"/>
                        </a:rPr>
                        <a:t>4</a:t>
                      </a:r>
                      <a:endParaRPr kumimoji="0" lang="en-US" sz="2000" b="0"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omic Sans MS" pitchFamily="66" charset="0"/>
                          <a:cs typeface="Times New Roman" pitchFamily="18" charset="0"/>
                        </a:rPr>
                        <a:t>5</a:t>
                      </a:r>
                      <a:endParaRPr kumimoji="0" lang="en-US" sz="2000" b="0"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omic Sans MS" pitchFamily="66" charset="0"/>
                          <a:cs typeface="Times New Roman" pitchFamily="18" charset="0"/>
                        </a:rPr>
                        <a:t>6</a:t>
                      </a:r>
                      <a:endParaRPr kumimoji="0" lang="en-US" sz="2000" b="0"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omic Sans MS" pitchFamily="66" charset="0"/>
                          <a:cs typeface="Times New Roman" pitchFamily="18" charset="0"/>
                        </a:rPr>
                        <a:t>7</a:t>
                      </a:r>
                      <a:endParaRPr kumimoji="0" lang="en-US" sz="2000" b="0"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omic Sans MS" pitchFamily="66" charset="0"/>
                          <a:cs typeface="Times New Roman" pitchFamily="18" charset="0"/>
                        </a:rPr>
                        <a:t>8</a:t>
                      </a:r>
                      <a:endParaRPr kumimoji="0" lang="en-US" sz="2000" b="0"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omic Sans MS" pitchFamily="66" charset="0"/>
                          <a:cs typeface="Times New Roman" pitchFamily="18" charset="0"/>
                        </a:rPr>
                        <a:t>9</a:t>
                      </a:r>
                      <a:endParaRPr kumimoji="0" lang="en-US" sz="2000" b="0"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omic Sans MS" pitchFamily="66" charset="0"/>
                          <a:cs typeface="Times New Roman" pitchFamily="18" charset="0"/>
                        </a:rPr>
                        <a:t>10</a:t>
                      </a:r>
                      <a:endParaRPr kumimoji="0" lang="en-US" sz="2000" b="0"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extLst>
                  <a:ext uri="{0D108BD9-81ED-4DB2-BD59-A6C34878D82A}">
                    <a16:rowId xmlns:a16="http://schemas.microsoft.com/office/drawing/2014/main" xmlns="" val="10000"/>
                  </a:ext>
                </a:extLst>
              </a:tr>
              <a:tr h="503768">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400" b="0"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400" b="0"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400" b="0"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400" b="0"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400" b="0"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400" b="0"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400" b="0"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400" b="0"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400" b="0"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omic Sans MS" pitchFamily="66" charset="0"/>
                          <a:cs typeface="Times New Roman" pitchFamily="18" charset="0"/>
                        </a:rPr>
                        <a:t>20</a:t>
                      </a:r>
                      <a:endParaRPr kumimoji="0" lang="en-US" sz="2000" b="0" i="0" u="none" strike="noStrike" cap="none" normalizeH="0" baseline="0" dirty="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extLst>
                  <a:ext uri="{0D108BD9-81ED-4DB2-BD59-A6C34878D82A}">
                    <a16:rowId xmlns:a16="http://schemas.microsoft.com/office/drawing/2014/main" xmlns="" val="10001"/>
                  </a:ext>
                </a:extLst>
              </a:tr>
              <a:tr h="503768">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400" b="0"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400" b="0"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400" b="0"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400" b="0"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400" b="0"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400" b="0"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400" b="0"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400" b="0"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400" b="0"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omic Sans MS" pitchFamily="66" charset="0"/>
                          <a:cs typeface="Times New Roman" pitchFamily="18" charset="0"/>
                        </a:rPr>
                        <a:t>30</a:t>
                      </a:r>
                      <a:endParaRPr kumimoji="0" lang="en-US" sz="2000" b="0"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extLst>
                  <a:ext uri="{0D108BD9-81ED-4DB2-BD59-A6C34878D82A}">
                    <a16:rowId xmlns:a16="http://schemas.microsoft.com/office/drawing/2014/main" xmlns="" val="10002"/>
                  </a:ext>
                </a:extLst>
              </a:tr>
              <a:tr h="503768">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400" b="0"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400" b="0"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400" b="0"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400" b="0"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400" b="0"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400" b="0"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400" b="0"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400" b="0"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400" b="0"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omic Sans MS" pitchFamily="66" charset="0"/>
                          <a:cs typeface="Times New Roman" pitchFamily="18" charset="0"/>
                        </a:rPr>
                        <a:t>40</a:t>
                      </a:r>
                      <a:endParaRPr kumimoji="0" lang="en-US" sz="2000" b="0"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extLst>
                  <a:ext uri="{0D108BD9-81ED-4DB2-BD59-A6C34878D82A}">
                    <a16:rowId xmlns:a16="http://schemas.microsoft.com/office/drawing/2014/main" xmlns="" val="10003"/>
                  </a:ext>
                </a:extLst>
              </a:tr>
              <a:tr h="503768">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400" b="0"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400" b="0"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400" b="0"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400" b="0"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400" b="0"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400" b="0"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400" b="0"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400" b="0"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400" b="0"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omic Sans MS" pitchFamily="66" charset="0"/>
                          <a:cs typeface="Times New Roman" pitchFamily="18" charset="0"/>
                        </a:rPr>
                        <a:t>50</a:t>
                      </a:r>
                      <a:endParaRPr kumimoji="0" lang="en-US" sz="2000" b="0"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extLst>
                  <a:ext uri="{0D108BD9-81ED-4DB2-BD59-A6C34878D82A}">
                    <a16:rowId xmlns:a16="http://schemas.microsoft.com/office/drawing/2014/main" xmlns="" val="10004"/>
                  </a:ext>
                </a:extLst>
              </a:tr>
              <a:tr h="503768">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400" b="0"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400" b="0"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400" b="0"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400" b="0"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400" b="0"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400" b="0"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400" b="0"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400" b="0"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400" b="0"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omic Sans MS" pitchFamily="66" charset="0"/>
                          <a:cs typeface="Times New Roman" pitchFamily="18" charset="0"/>
                        </a:rPr>
                        <a:t>60</a:t>
                      </a:r>
                      <a:endParaRPr kumimoji="0" lang="en-US" sz="2000" b="0"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extLst>
                  <a:ext uri="{0D108BD9-81ED-4DB2-BD59-A6C34878D82A}">
                    <a16:rowId xmlns:a16="http://schemas.microsoft.com/office/drawing/2014/main" xmlns="" val="10005"/>
                  </a:ext>
                </a:extLst>
              </a:tr>
              <a:tr h="503768">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400" b="0"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400" b="0"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400" b="0"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400" b="0"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400" b="0"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400" b="0"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400" b="0"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400" b="0"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400" b="0"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omic Sans MS" pitchFamily="66" charset="0"/>
                          <a:cs typeface="Times New Roman" pitchFamily="18" charset="0"/>
                        </a:rPr>
                        <a:t>70</a:t>
                      </a:r>
                      <a:endParaRPr kumimoji="0" lang="en-US" sz="2000" b="0" i="0" u="none" strike="noStrike" cap="none" normalizeH="0" baseline="0" dirty="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extLst>
                  <a:ext uri="{0D108BD9-81ED-4DB2-BD59-A6C34878D82A}">
                    <a16:rowId xmlns:a16="http://schemas.microsoft.com/office/drawing/2014/main" xmlns="" val="10006"/>
                  </a:ext>
                </a:extLst>
              </a:tr>
              <a:tr h="503768">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400" b="0"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400" b="0"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400" b="0"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400" b="0"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400" b="0"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400" b="0"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400" b="0"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400" b="0"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400" b="0"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omic Sans MS" pitchFamily="66" charset="0"/>
                          <a:cs typeface="Times New Roman" pitchFamily="18" charset="0"/>
                        </a:rPr>
                        <a:t>80</a:t>
                      </a:r>
                      <a:endParaRPr kumimoji="0" lang="en-US" sz="2000" b="0"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extLst>
                  <a:ext uri="{0D108BD9-81ED-4DB2-BD59-A6C34878D82A}">
                    <a16:rowId xmlns:a16="http://schemas.microsoft.com/office/drawing/2014/main" xmlns="" val="10007"/>
                  </a:ext>
                </a:extLst>
              </a:tr>
              <a:tr h="503768">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400" b="0"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400" b="0"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400" b="0"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400" b="0"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400" b="0"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400" b="0"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400" b="0"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400" b="0"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400" b="0"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omic Sans MS" pitchFamily="66" charset="0"/>
                          <a:cs typeface="Times New Roman" pitchFamily="18" charset="0"/>
                        </a:rPr>
                        <a:t>90</a:t>
                      </a:r>
                      <a:endParaRPr kumimoji="0" lang="en-US" sz="2000" b="0"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extLst>
                  <a:ext uri="{0D108BD9-81ED-4DB2-BD59-A6C34878D82A}">
                    <a16:rowId xmlns:a16="http://schemas.microsoft.com/office/drawing/2014/main" xmlns="" val="10008"/>
                  </a:ext>
                </a:extLst>
              </a:tr>
              <a:tr h="503768">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400" b="0"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400" b="0"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400" b="0"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400" b="0"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400" b="0"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400" b="0"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400" b="0"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400" b="0"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400" b="0" i="0" u="none" strike="noStrike" cap="none" normalizeH="0" baseline="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omic Sans MS" pitchFamily="66" charset="0"/>
                          <a:cs typeface="Times New Roman" pitchFamily="18" charset="0"/>
                        </a:rPr>
                        <a:t>100</a:t>
                      </a:r>
                      <a:endParaRPr kumimoji="0" lang="en-US" sz="2000" b="0" i="0" u="none" strike="noStrike" cap="none" normalizeH="0" baseline="0" dirty="0" smtClean="0">
                        <a:ln>
                          <a:noFill/>
                        </a:ln>
                        <a:solidFill>
                          <a:schemeClr val="tx1"/>
                        </a:solidFill>
                        <a:effectLst/>
                        <a:latin typeface="Times New Roman" pitchFamily="18" charset="0"/>
                      </a:endParaRPr>
                    </a:p>
                  </a:txBody>
                  <a:tcPr marT="45705" marB="45705"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CCFFFF"/>
                    </a:solidFill>
                  </a:tcP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val="1623642297"/>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cstate="print"/>
          <a:srcRect/>
          <a:stretch>
            <a:fillRect/>
          </a:stretch>
        </p:blipFill>
        <p:spPr>
          <a:xfrm>
            <a:off x="4637299" y="646552"/>
            <a:ext cx="3343263" cy="2501744"/>
          </a:xfrm>
          <a:prstGeom prst="rect">
            <a:avLst/>
          </a:prstGeom>
        </p:spPr>
      </p:pic>
      <p:graphicFrame>
        <p:nvGraphicFramePr>
          <p:cNvPr id="7" name="Table 6"/>
          <p:cNvGraphicFramePr>
            <a:graphicFrameLocks noGrp="1"/>
          </p:cNvGraphicFramePr>
          <p:nvPr>
            <p:extLst/>
          </p:nvPr>
        </p:nvGraphicFramePr>
        <p:xfrm>
          <a:off x="266264" y="2048150"/>
          <a:ext cx="4521760" cy="4937759"/>
        </p:xfrm>
        <a:graphic>
          <a:graphicData uri="http://schemas.openxmlformats.org/drawingml/2006/table">
            <a:tbl>
              <a:tblPr/>
              <a:tblGrid>
                <a:gridCol w="1130440">
                  <a:extLst>
                    <a:ext uri="{9D8B030D-6E8A-4147-A177-3AD203B41FA5}">
                      <a16:colId xmlns:a16="http://schemas.microsoft.com/office/drawing/2014/main" xmlns="" val="20000"/>
                    </a:ext>
                  </a:extLst>
                </a:gridCol>
                <a:gridCol w="1130440">
                  <a:extLst>
                    <a:ext uri="{9D8B030D-6E8A-4147-A177-3AD203B41FA5}">
                      <a16:colId xmlns:a16="http://schemas.microsoft.com/office/drawing/2014/main" xmlns="" val="20001"/>
                    </a:ext>
                  </a:extLst>
                </a:gridCol>
                <a:gridCol w="1130440">
                  <a:extLst>
                    <a:ext uri="{9D8B030D-6E8A-4147-A177-3AD203B41FA5}">
                      <a16:colId xmlns:a16="http://schemas.microsoft.com/office/drawing/2014/main" xmlns="" val="20002"/>
                    </a:ext>
                  </a:extLst>
                </a:gridCol>
                <a:gridCol w="1130440">
                  <a:extLst>
                    <a:ext uri="{9D8B030D-6E8A-4147-A177-3AD203B41FA5}">
                      <a16:colId xmlns:a16="http://schemas.microsoft.com/office/drawing/2014/main" xmlns="" val="20003"/>
                    </a:ext>
                  </a:extLst>
                </a:gridCol>
              </a:tblGrid>
              <a:tr h="460125">
                <a:tc>
                  <a:txBody>
                    <a:bodyPr/>
                    <a:lstStyle/>
                    <a:p>
                      <a:pPr marL="0" marR="0" algn="ctr">
                        <a:spcBef>
                          <a:spcPts val="0"/>
                        </a:spcBef>
                        <a:spcAft>
                          <a:spcPts val="0"/>
                        </a:spcAft>
                      </a:pPr>
                      <a:endParaRPr lang="en-US" sz="900" dirty="0">
                        <a:latin typeface="Times New Roman"/>
                        <a:ea typeface="Times New Roman"/>
                      </a:endParaRPr>
                    </a:p>
                    <a:p>
                      <a:pPr marL="0" marR="0" algn="ctr">
                        <a:spcBef>
                          <a:spcPts val="0"/>
                        </a:spcBef>
                        <a:spcAft>
                          <a:spcPts val="0"/>
                        </a:spcAft>
                      </a:pPr>
                      <a:r>
                        <a:rPr lang="en-US" sz="900" b="1" dirty="0">
                          <a:latin typeface="Times New Roman"/>
                          <a:ea typeface="Times New Roman"/>
                        </a:rPr>
                        <a:t>Level 1 –</a:t>
                      </a:r>
                      <a:endParaRPr lang="en-US" sz="900" dirty="0">
                        <a:latin typeface="Times New Roman"/>
                        <a:ea typeface="Times New Roman"/>
                      </a:endParaRPr>
                    </a:p>
                    <a:p>
                      <a:pPr marL="0" marR="0" algn="ctr">
                        <a:spcBef>
                          <a:spcPts val="0"/>
                        </a:spcBef>
                        <a:spcAft>
                          <a:spcPts val="0"/>
                        </a:spcAft>
                      </a:pPr>
                      <a:r>
                        <a:rPr lang="en-US" sz="900" b="1" dirty="0">
                          <a:latin typeface="Times New Roman"/>
                          <a:ea typeface="Times New Roman"/>
                        </a:rPr>
                        <a:t>Incidental Infractions</a:t>
                      </a:r>
                      <a:endParaRPr lang="en-US" sz="900" dirty="0">
                        <a:latin typeface="Times New Roman"/>
                        <a:ea typeface="Times New Roman"/>
                      </a:endParaRPr>
                    </a:p>
                    <a:p>
                      <a:pPr marL="0" marR="0" algn="ctr">
                        <a:spcBef>
                          <a:spcPts val="0"/>
                        </a:spcBef>
                        <a:spcAft>
                          <a:spcPts val="0"/>
                        </a:spcAft>
                      </a:pPr>
                      <a:r>
                        <a:rPr lang="en-US" sz="900" dirty="0">
                          <a:latin typeface="Times New Roman"/>
                          <a:ea typeface="Times New Roman"/>
                        </a:rPr>
                        <a:t>Non-referred/Non-recorded</a:t>
                      </a:r>
                    </a:p>
                  </a:txBody>
                  <a:tcPr marL="46628" marR="466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spcBef>
                          <a:spcPts val="0"/>
                        </a:spcBef>
                        <a:spcAft>
                          <a:spcPts val="0"/>
                        </a:spcAft>
                      </a:pPr>
                      <a:endParaRPr lang="en-US" sz="900" dirty="0">
                        <a:latin typeface="Times New Roman"/>
                        <a:ea typeface="Times New Roman"/>
                      </a:endParaRPr>
                    </a:p>
                    <a:p>
                      <a:pPr marL="0" marR="0" algn="ctr">
                        <a:spcBef>
                          <a:spcPts val="0"/>
                        </a:spcBef>
                        <a:spcAft>
                          <a:spcPts val="0"/>
                        </a:spcAft>
                      </a:pPr>
                      <a:r>
                        <a:rPr lang="en-US" sz="900" b="1" dirty="0">
                          <a:latin typeface="Times New Roman"/>
                          <a:ea typeface="Times New Roman"/>
                        </a:rPr>
                        <a:t>Level 2 –</a:t>
                      </a:r>
                      <a:endParaRPr lang="en-US" sz="900" dirty="0">
                        <a:latin typeface="Times New Roman"/>
                        <a:ea typeface="Times New Roman"/>
                      </a:endParaRPr>
                    </a:p>
                    <a:p>
                      <a:pPr marL="0" marR="0" algn="ctr">
                        <a:spcBef>
                          <a:spcPts val="0"/>
                        </a:spcBef>
                        <a:spcAft>
                          <a:spcPts val="0"/>
                        </a:spcAft>
                      </a:pPr>
                      <a:r>
                        <a:rPr lang="en-US" sz="900" b="1" dirty="0">
                          <a:latin typeface="Times New Roman"/>
                          <a:ea typeface="Times New Roman"/>
                        </a:rPr>
                        <a:t>Minor Infractions</a:t>
                      </a:r>
                      <a:endParaRPr lang="en-US" sz="900" dirty="0">
                        <a:latin typeface="Times New Roman"/>
                        <a:ea typeface="Times New Roman"/>
                      </a:endParaRPr>
                    </a:p>
                    <a:p>
                      <a:pPr marL="0" marR="0" algn="ctr">
                        <a:spcBef>
                          <a:spcPts val="0"/>
                        </a:spcBef>
                        <a:spcAft>
                          <a:spcPts val="0"/>
                        </a:spcAft>
                      </a:pPr>
                      <a:r>
                        <a:rPr lang="en-US" sz="900" dirty="0">
                          <a:latin typeface="Times New Roman"/>
                          <a:ea typeface="Times New Roman"/>
                        </a:rPr>
                        <a:t>Non-referred/Recorded</a:t>
                      </a:r>
                    </a:p>
                  </a:txBody>
                  <a:tcPr marL="46628" marR="466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endParaRPr lang="en-US" sz="900" dirty="0">
                        <a:latin typeface="Times New Roman"/>
                        <a:ea typeface="Times New Roman"/>
                      </a:endParaRPr>
                    </a:p>
                    <a:p>
                      <a:pPr marL="0" marR="0" algn="ctr">
                        <a:spcBef>
                          <a:spcPts val="0"/>
                        </a:spcBef>
                        <a:spcAft>
                          <a:spcPts val="0"/>
                        </a:spcAft>
                      </a:pPr>
                      <a:r>
                        <a:rPr lang="en-US" sz="900" b="1" dirty="0">
                          <a:latin typeface="Times New Roman"/>
                          <a:ea typeface="Times New Roman"/>
                        </a:rPr>
                        <a:t>Level 3 –</a:t>
                      </a:r>
                      <a:endParaRPr lang="en-US" sz="900" dirty="0">
                        <a:latin typeface="Times New Roman"/>
                        <a:ea typeface="Times New Roman"/>
                      </a:endParaRPr>
                    </a:p>
                    <a:p>
                      <a:pPr marL="0" marR="0" algn="ctr">
                        <a:spcBef>
                          <a:spcPts val="0"/>
                        </a:spcBef>
                        <a:spcAft>
                          <a:spcPts val="0"/>
                        </a:spcAft>
                      </a:pPr>
                      <a:r>
                        <a:rPr lang="en-US" sz="900" b="1" dirty="0">
                          <a:latin typeface="Times New Roman"/>
                          <a:ea typeface="Times New Roman"/>
                        </a:rPr>
                        <a:t>Major Violations</a:t>
                      </a:r>
                      <a:endParaRPr lang="en-US" sz="900" dirty="0">
                        <a:latin typeface="Times New Roman"/>
                        <a:ea typeface="Times New Roman"/>
                      </a:endParaRPr>
                    </a:p>
                    <a:p>
                      <a:pPr marL="0" marR="0" algn="ctr">
                        <a:spcBef>
                          <a:spcPts val="0"/>
                        </a:spcBef>
                        <a:spcAft>
                          <a:spcPts val="0"/>
                        </a:spcAft>
                      </a:pPr>
                      <a:r>
                        <a:rPr lang="en-US" sz="900" dirty="0">
                          <a:latin typeface="Times New Roman"/>
                          <a:ea typeface="Times New Roman"/>
                        </a:rPr>
                        <a:t>Referred/Recorded</a:t>
                      </a:r>
                    </a:p>
                  </a:txBody>
                  <a:tcPr marL="46628" marR="466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spcBef>
                          <a:spcPts val="0"/>
                        </a:spcBef>
                        <a:spcAft>
                          <a:spcPts val="0"/>
                        </a:spcAft>
                      </a:pPr>
                      <a:endParaRPr lang="en-US" sz="900" dirty="0">
                        <a:latin typeface="Times New Roman"/>
                        <a:ea typeface="Times New Roman"/>
                      </a:endParaRPr>
                    </a:p>
                    <a:p>
                      <a:pPr marL="0" marR="0" algn="ctr">
                        <a:spcBef>
                          <a:spcPts val="0"/>
                        </a:spcBef>
                        <a:spcAft>
                          <a:spcPts val="0"/>
                        </a:spcAft>
                      </a:pPr>
                      <a:r>
                        <a:rPr lang="en-US" sz="900" b="1" dirty="0">
                          <a:latin typeface="Times New Roman"/>
                          <a:ea typeface="Times New Roman"/>
                        </a:rPr>
                        <a:t>Level 4 –</a:t>
                      </a:r>
                      <a:endParaRPr lang="en-US" sz="900" dirty="0">
                        <a:latin typeface="Times New Roman"/>
                        <a:ea typeface="Times New Roman"/>
                      </a:endParaRPr>
                    </a:p>
                    <a:p>
                      <a:pPr marL="0" marR="0" algn="ctr">
                        <a:spcBef>
                          <a:spcPts val="0"/>
                        </a:spcBef>
                        <a:spcAft>
                          <a:spcPts val="0"/>
                        </a:spcAft>
                      </a:pPr>
                      <a:r>
                        <a:rPr lang="en-US" sz="900" b="1" dirty="0">
                          <a:latin typeface="Times New Roman"/>
                          <a:ea typeface="Times New Roman"/>
                        </a:rPr>
                        <a:t>Illegal Violations</a:t>
                      </a:r>
                      <a:endParaRPr lang="en-US" sz="900" dirty="0">
                        <a:latin typeface="Times New Roman"/>
                        <a:ea typeface="Times New Roman"/>
                      </a:endParaRPr>
                    </a:p>
                    <a:p>
                      <a:pPr marL="0" marR="0" algn="ctr">
                        <a:spcBef>
                          <a:spcPts val="0"/>
                        </a:spcBef>
                        <a:spcAft>
                          <a:spcPts val="0"/>
                        </a:spcAft>
                      </a:pPr>
                      <a:r>
                        <a:rPr lang="en-US" sz="900" dirty="0">
                          <a:latin typeface="Times New Roman"/>
                          <a:ea typeface="Times New Roman"/>
                        </a:rPr>
                        <a:t>Referred/Recorded</a:t>
                      </a:r>
                    </a:p>
                  </a:txBody>
                  <a:tcPr marL="46628" marR="466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0000"/>
                  </a:ext>
                </a:extLst>
              </a:tr>
              <a:tr h="2646490">
                <a:tc>
                  <a:txBody>
                    <a:bodyPr/>
                    <a:lstStyle/>
                    <a:p>
                      <a:pPr marL="228600" marR="0" algn="l">
                        <a:spcBef>
                          <a:spcPts val="0"/>
                        </a:spcBef>
                        <a:spcAft>
                          <a:spcPts val="0"/>
                        </a:spcAft>
                      </a:pPr>
                      <a:endParaRPr lang="en-US" sz="900" dirty="0">
                        <a:latin typeface="Times New Roman"/>
                        <a:ea typeface="Times New Roman"/>
                      </a:endParaRPr>
                    </a:p>
                    <a:p>
                      <a:pPr marL="0" marR="0" lvl="0" indent="0" algn="l">
                        <a:spcBef>
                          <a:spcPts val="0"/>
                        </a:spcBef>
                        <a:spcAft>
                          <a:spcPts val="0"/>
                        </a:spcAft>
                        <a:buSzPts val="1000"/>
                        <a:buFont typeface="Symbol"/>
                        <a:buNone/>
                      </a:pPr>
                      <a:r>
                        <a:rPr lang="en-US" sz="900" dirty="0">
                          <a:latin typeface="Times New Roman"/>
                          <a:ea typeface="Times New Roman"/>
                        </a:rPr>
                        <a:t>Running</a:t>
                      </a:r>
                    </a:p>
                    <a:p>
                      <a:pPr marL="0" marR="0" lvl="0" indent="0" algn="l">
                        <a:spcBef>
                          <a:spcPts val="0"/>
                        </a:spcBef>
                        <a:spcAft>
                          <a:spcPts val="0"/>
                        </a:spcAft>
                        <a:buSzPts val="1000"/>
                        <a:buFont typeface="Symbol"/>
                        <a:buNone/>
                      </a:pPr>
                      <a:r>
                        <a:rPr lang="en-US" sz="900" dirty="0">
                          <a:latin typeface="Times New Roman"/>
                          <a:ea typeface="Times New Roman"/>
                        </a:rPr>
                        <a:t>Loud voices/yelling</a:t>
                      </a:r>
                    </a:p>
                    <a:p>
                      <a:pPr marL="0" marR="0" lvl="0" indent="0" algn="l">
                        <a:spcBef>
                          <a:spcPts val="0"/>
                        </a:spcBef>
                        <a:spcAft>
                          <a:spcPts val="0"/>
                        </a:spcAft>
                        <a:buSzPts val="1000"/>
                        <a:buFont typeface="Symbol"/>
                        <a:buNone/>
                      </a:pPr>
                      <a:r>
                        <a:rPr lang="en-US" sz="900" dirty="0">
                          <a:latin typeface="Times New Roman"/>
                          <a:ea typeface="Times New Roman"/>
                        </a:rPr>
                        <a:t>Hallway loitering</a:t>
                      </a:r>
                    </a:p>
                    <a:p>
                      <a:pPr marL="0" marR="0" lvl="0" indent="0" algn="l">
                        <a:spcBef>
                          <a:spcPts val="0"/>
                        </a:spcBef>
                        <a:spcAft>
                          <a:spcPts val="0"/>
                        </a:spcAft>
                        <a:buSzPts val="1000"/>
                        <a:buFont typeface="Symbol"/>
                        <a:buNone/>
                      </a:pPr>
                      <a:r>
                        <a:rPr lang="en-US" sz="900" dirty="0">
                          <a:latin typeface="Times New Roman"/>
                          <a:ea typeface="Times New Roman"/>
                        </a:rPr>
                        <a:t>Off-task behavior</a:t>
                      </a:r>
                    </a:p>
                    <a:p>
                      <a:pPr marL="0" marR="0" lvl="0" indent="0" algn="l">
                        <a:spcBef>
                          <a:spcPts val="0"/>
                        </a:spcBef>
                        <a:spcAft>
                          <a:spcPts val="0"/>
                        </a:spcAft>
                        <a:buSzPts val="1000"/>
                        <a:buFont typeface="Symbol"/>
                        <a:buNone/>
                      </a:pPr>
                      <a:r>
                        <a:rPr lang="en-US" sz="900" dirty="0">
                          <a:latin typeface="Times New Roman"/>
                          <a:ea typeface="Times New Roman"/>
                        </a:rPr>
                        <a:t>Name calling</a:t>
                      </a:r>
                    </a:p>
                    <a:p>
                      <a:pPr marL="0" marR="0" lvl="0" indent="0" algn="l">
                        <a:spcBef>
                          <a:spcPts val="0"/>
                        </a:spcBef>
                        <a:spcAft>
                          <a:spcPts val="0"/>
                        </a:spcAft>
                        <a:buSzPts val="1000"/>
                        <a:buFont typeface="Symbol"/>
                        <a:buNone/>
                      </a:pPr>
                      <a:r>
                        <a:rPr lang="en-US" sz="900" dirty="0">
                          <a:latin typeface="Times New Roman"/>
                          <a:ea typeface="Times New Roman"/>
                        </a:rPr>
                        <a:t>Noise making</a:t>
                      </a:r>
                    </a:p>
                    <a:p>
                      <a:pPr marL="0" marR="0" lvl="0" indent="0" algn="l">
                        <a:spcBef>
                          <a:spcPts val="0"/>
                        </a:spcBef>
                        <a:spcAft>
                          <a:spcPts val="0"/>
                        </a:spcAft>
                        <a:buSzPts val="1000"/>
                        <a:buFont typeface="Symbol"/>
                        <a:buNone/>
                      </a:pPr>
                      <a:r>
                        <a:rPr lang="en-US" sz="900" dirty="0">
                          <a:latin typeface="Times New Roman"/>
                          <a:ea typeface="Times New Roman"/>
                        </a:rPr>
                        <a:t>Uncooperative</a:t>
                      </a:r>
                    </a:p>
                    <a:p>
                      <a:pPr marL="0" marR="0" lvl="0" indent="0" algn="l">
                        <a:spcBef>
                          <a:spcPts val="0"/>
                        </a:spcBef>
                        <a:spcAft>
                          <a:spcPts val="0"/>
                        </a:spcAft>
                        <a:buSzPts val="1000"/>
                        <a:buFont typeface="Symbol"/>
                        <a:buNone/>
                      </a:pPr>
                      <a:r>
                        <a:rPr lang="en-US" sz="900" dirty="0">
                          <a:latin typeface="Times New Roman"/>
                          <a:ea typeface="Times New Roman"/>
                        </a:rPr>
                        <a:t>Out of seat</a:t>
                      </a:r>
                    </a:p>
                    <a:p>
                      <a:pPr marL="0" marR="0" lvl="0" indent="0" algn="l">
                        <a:spcBef>
                          <a:spcPts val="0"/>
                        </a:spcBef>
                        <a:spcAft>
                          <a:spcPts val="0"/>
                        </a:spcAft>
                        <a:buSzPts val="1000"/>
                        <a:buFont typeface="Symbol"/>
                        <a:buNone/>
                      </a:pPr>
                      <a:r>
                        <a:rPr lang="en-US" sz="900" dirty="0">
                          <a:latin typeface="Times New Roman"/>
                          <a:ea typeface="Times New Roman"/>
                        </a:rPr>
                        <a:t>Missing homework</a:t>
                      </a:r>
                    </a:p>
                    <a:p>
                      <a:pPr marL="0" marR="0" lvl="0" indent="0" algn="l">
                        <a:spcBef>
                          <a:spcPts val="0"/>
                        </a:spcBef>
                        <a:spcAft>
                          <a:spcPts val="0"/>
                        </a:spcAft>
                        <a:buSzPts val="1000"/>
                        <a:buFont typeface="Symbol"/>
                        <a:buNone/>
                      </a:pPr>
                      <a:r>
                        <a:rPr lang="en-US" sz="900" dirty="0">
                          <a:latin typeface="Times New Roman"/>
                          <a:ea typeface="Times New Roman"/>
                        </a:rPr>
                        <a:t>Disruptive</a:t>
                      </a:r>
                    </a:p>
                    <a:p>
                      <a:pPr marL="0" marR="0" lvl="0" indent="0" algn="l">
                        <a:spcBef>
                          <a:spcPts val="0"/>
                        </a:spcBef>
                        <a:spcAft>
                          <a:spcPts val="0"/>
                        </a:spcAft>
                        <a:buSzPts val="1000"/>
                        <a:buFont typeface="Symbol"/>
                        <a:buNone/>
                      </a:pPr>
                      <a:r>
                        <a:rPr lang="en-US" sz="900" dirty="0">
                          <a:latin typeface="Times New Roman"/>
                          <a:ea typeface="Times New Roman"/>
                        </a:rPr>
                        <a:t>Breaking cafeteria rules</a:t>
                      </a:r>
                    </a:p>
                    <a:p>
                      <a:pPr marL="0" marR="0" lvl="0" indent="0" algn="l">
                        <a:spcBef>
                          <a:spcPts val="0"/>
                        </a:spcBef>
                        <a:spcAft>
                          <a:spcPts val="0"/>
                        </a:spcAft>
                        <a:buSzPts val="1000"/>
                        <a:buFont typeface="Symbol"/>
                        <a:buNone/>
                      </a:pPr>
                      <a:r>
                        <a:rPr lang="en-US" sz="900" dirty="0">
                          <a:latin typeface="Times New Roman"/>
                          <a:ea typeface="Times New Roman"/>
                        </a:rPr>
                        <a:t>Breaking playground rules</a:t>
                      </a:r>
                    </a:p>
                    <a:p>
                      <a:pPr marL="0" marR="0" lvl="0" indent="0" algn="l">
                        <a:spcBef>
                          <a:spcPts val="0"/>
                        </a:spcBef>
                        <a:spcAft>
                          <a:spcPts val="0"/>
                        </a:spcAft>
                        <a:buSzPts val="1000"/>
                        <a:buFont typeface="Symbol"/>
                        <a:buNone/>
                      </a:pPr>
                      <a:r>
                        <a:rPr lang="en-US" sz="900" dirty="0">
                          <a:latin typeface="Times New Roman"/>
                          <a:ea typeface="Times New Roman"/>
                        </a:rPr>
                        <a:t>Inappropriate behavior in the bathrooms</a:t>
                      </a:r>
                    </a:p>
                    <a:p>
                      <a:pPr marL="0" marR="0" lvl="0" indent="0" algn="l">
                        <a:spcBef>
                          <a:spcPts val="0"/>
                        </a:spcBef>
                        <a:spcAft>
                          <a:spcPts val="0"/>
                        </a:spcAft>
                        <a:buSzPts val="1000"/>
                        <a:buFont typeface="Symbol"/>
                        <a:buNone/>
                      </a:pPr>
                      <a:r>
                        <a:rPr lang="en-US" sz="900" dirty="0">
                          <a:latin typeface="Times New Roman"/>
                          <a:ea typeface="Times New Roman"/>
                        </a:rPr>
                        <a:t>Chewing gum or eating candy inappropriately</a:t>
                      </a:r>
                    </a:p>
                    <a:p>
                      <a:pPr marL="0" marR="0" lvl="0" indent="0" algn="l">
                        <a:spcBef>
                          <a:spcPts val="0"/>
                        </a:spcBef>
                        <a:spcAft>
                          <a:spcPts val="0"/>
                        </a:spcAft>
                        <a:buSzPts val="1000"/>
                        <a:buFont typeface="Symbol"/>
                        <a:buNone/>
                      </a:pPr>
                      <a:r>
                        <a:rPr lang="en-US" sz="900" dirty="0">
                          <a:latin typeface="Times New Roman"/>
                          <a:ea typeface="Times New Roman"/>
                        </a:rPr>
                        <a:t>Other:</a:t>
                      </a:r>
                    </a:p>
                  </a:txBody>
                  <a:tcPr marL="46628" marR="466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l">
                        <a:spcBef>
                          <a:spcPts val="0"/>
                        </a:spcBef>
                        <a:spcAft>
                          <a:spcPts val="0"/>
                        </a:spcAft>
                      </a:pPr>
                      <a:endParaRPr lang="en-US" sz="900" dirty="0">
                        <a:latin typeface="Times New Roman"/>
                        <a:ea typeface="Times New Roman"/>
                      </a:endParaRPr>
                    </a:p>
                    <a:p>
                      <a:pPr marL="0" marR="0" lvl="0" indent="0" algn="l">
                        <a:spcBef>
                          <a:spcPts val="0"/>
                        </a:spcBef>
                        <a:spcAft>
                          <a:spcPts val="0"/>
                        </a:spcAft>
                        <a:buSzPts val="1000"/>
                        <a:buFont typeface="Symbol"/>
                        <a:buNone/>
                      </a:pPr>
                      <a:r>
                        <a:rPr lang="en-US" sz="900" dirty="0">
                          <a:latin typeface="Times New Roman"/>
                          <a:ea typeface="Times New Roman"/>
                        </a:rPr>
                        <a:t>Disrespectful</a:t>
                      </a:r>
                    </a:p>
                    <a:p>
                      <a:pPr marL="0" marR="0" lvl="0" indent="0" algn="l">
                        <a:spcBef>
                          <a:spcPts val="0"/>
                        </a:spcBef>
                        <a:spcAft>
                          <a:spcPts val="0"/>
                        </a:spcAft>
                        <a:buSzPts val="1000"/>
                        <a:buFont typeface="Symbol"/>
                        <a:buNone/>
                      </a:pPr>
                      <a:r>
                        <a:rPr lang="en-US" sz="900" dirty="0">
                          <a:latin typeface="Times New Roman"/>
                          <a:ea typeface="Times New Roman"/>
                        </a:rPr>
                        <a:t>Lying/cheating</a:t>
                      </a:r>
                    </a:p>
                    <a:p>
                      <a:pPr marL="0" marR="0" lvl="0" indent="0" algn="l">
                        <a:spcBef>
                          <a:spcPts val="0"/>
                        </a:spcBef>
                        <a:spcAft>
                          <a:spcPts val="0"/>
                        </a:spcAft>
                        <a:buSzPts val="1000"/>
                        <a:buFont typeface="Symbol"/>
                        <a:buNone/>
                      </a:pPr>
                      <a:r>
                        <a:rPr lang="en-US" sz="900" dirty="0">
                          <a:latin typeface="Times New Roman"/>
                          <a:ea typeface="Times New Roman"/>
                        </a:rPr>
                        <a:t>Indirect, inappropriate language/gestures</a:t>
                      </a:r>
                    </a:p>
                    <a:p>
                      <a:pPr marL="0" marR="0" lvl="0" indent="0" algn="l">
                        <a:spcBef>
                          <a:spcPts val="0"/>
                        </a:spcBef>
                        <a:spcAft>
                          <a:spcPts val="0"/>
                        </a:spcAft>
                        <a:buSzPts val="1000"/>
                        <a:buFont typeface="Symbol"/>
                        <a:buNone/>
                      </a:pPr>
                      <a:r>
                        <a:rPr lang="en-US" sz="900" dirty="0">
                          <a:latin typeface="Times New Roman"/>
                          <a:ea typeface="Times New Roman"/>
                        </a:rPr>
                        <a:t>Inappropriate dress</a:t>
                      </a:r>
                    </a:p>
                    <a:p>
                      <a:pPr marL="0" marR="0" lvl="0" indent="0" algn="l">
                        <a:spcBef>
                          <a:spcPts val="0"/>
                        </a:spcBef>
                        <a:spcAft>
                          <a:spcPts val="0"/>
                        </a:spcAft>
                        <a:buSzPts val="1000"/>
                        <a:buFont typeface="Symbol"/>
                        <a:buNone/>
                      </a:pPr>
                      <a:r>
                        <a:rPr lang="en-US" sz="900" dirty="0">
                          <a:latin typeface="Times New Roman"/>
                          <a:ea typeface="Times New Roman"/>
                        </a:rPr>
                        <a:t>Spitting</a:t>
                      </a:r>
                    </a:p>
                    <a:p>
                      <a:pPr marL="0" marR="0" lvl="0" indent="0" algn="l">
                        <a:spcBef>
                          <a:spcPts val="0"/>
                        </a:spcBef>
                        <a:spcAft>
                          <a:spcPts val="0"/>
                        </a:spcAft>
                        <a:buSzPts val="1000"/>
                        <a:buFont typeface="Symbol"/>
                        <a:buNone/>
                      </a:pPr>
                      <a:r>
                        <a:rPr lang="en-US" sz="900" dirty="0">
                          <a:latin typeface="Times New Roman"/>
                          <a:ea typeface="Times New Roman"/>
                        </a:rPr>
                        <a:t>Third Level-1 offense</a:t>
                      </a:r>
                    </a:p>
                    <a:p>
                      <a:pPr marL="0" marR="0" lvl="0" indent="0" algn="l">
                        <a:spcBef>
                          <a:spcPts val="0"/>
                        </a:spcBef>
                        <a:spcAft>
                          <a:spcPts val="0"/>
                        </a:spcAft>
                        <a:buSzPts val="1000"/>
                        <a:buFont typeface="Symbol"/>
                        <a:buNone/>
                      </a:pPr>
                      <a:r>
                        <a:rPr lang="en-US" sz="900" dirty="0">
                          <a:latin typeface="Times New Roman"/>
                          <a:ea typeface="Times New Roman"/>
                        </a:rPr>
                        <a:t>Cell phones and misuse of other electronic devices</a:t>
                      </a:r>
                    </a:p>
                    <a:p>
                      <a:pPr marL="0" marR="0" lvl="0" indent="0" algn="l">
                        <a:spcBef>
                          <a:spcPts val="0"/>
                        </a:spcBef>
                        <a:spcAft>
                          <a:spcPts val="0"/>
                        </a:spcAft>
                        <a:buSzPts val="1000"/>
                        <a:buFont typeface="Symbol"/>
                        <a:buNone/>
                      </a:pPr>
                      <a:r>
                        <a:rPr lang="en-US" sz="900" dirty="0">
                          <a:latin typeface="Times New Roman"/>
                          <a:ea typeface="Times New Roman"/>
                        </a:rPr>
                        <a:t>Other:</a:t>
                      </a:r>
                    </a:p>
                  </a:txBody>
                  <a:tcPr marL="46628" marR="466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indent="0" algn="l">
                        <a:spcBef>
                          <a:spcPts val="0"/>
                        </a:spcBef>
                        <a:spcAft>
                          <a:spcPts val="0"/>
                        </a:spcAft>
                        <a:buFont typeface="Arial" panose="020B0604020202020204" pitchFamily="34" charset="0"/>
                        <a:buNone/>
                      </a:pPr>
                      <a:endParaRPr lang="en-US" sz="900" dirty="0">
                        <a:latin typeface="Times New Roman"/>
                        <a:ea typeface="Times New Roman"/>
                      </a:endParaRPr>
                    </a:p>
                    <a:p>
                      <a:pPr marL="0" marR="0" lvl="0" indent="0" algn="l">
                        <a:spcBef>
                          <a:spcPts val="0"/>
                        </a:spcBef>
                        <a:spcAft>
                          <a:spcPts val="0"/>
                        </a:spcAft>
                        <a:buSzPts val="1000"/>
                        <a:buFont typeface="Symbol"/>
                        <a:buNone/>
                      </a:pPr>
                      <a:r>
                        <a:rPr lang="en-US" sz="900" dirty="0">
                          <a:latin typeface="Times New Roman"/>
                          <a:ea typeface="Times New Roman"/>
                        </a:rPr>
                        <a:t>Direct, inappropriate language/gestures</a:t>
                      </a:r>
                    </a:p>
                    <a:p>
                      <a:pPr marL="0" marR="0" lvl="0" indent="0" algn="l">
                        <a:spcBef>
                          <a:spcPts val="0"/>
                        </a:spcBef>
                        <a:spcAft>
                          <a:spcPts val="0"/>
                        </a:spcAft>
                        <a:buSzPts val="1000"/>
                        <a:buFont typeface="Symbol"/>
                        <a:buNone/>
                      </a:pPr>
                      <a:r>
                        <a:rPr lang="en-US" sz="900" dirty="0">
                          <a:latin typeface="Times New Roman"/>
                          <a:ea typeface="Times New Roman"/>
                        </a:rPr>
                        <a:t>Fighting/physical aggression</a:t>
                      </a:r>
                    </a:p>
                    <a:p>
                      <a:pPr marL="0" marR="0" lvl="0" indent="0" algn="l">
                        <a:spcBef>
                          <a:spcPts val="0"/>
                        </a:spcBef>
                        <a:spcAft>
                          <a:spcPts val="0"/>
                        </a:spcAft>
                        <a:buSzPts val="1000"/>
                        <a:buFont typeface="Symbol"/>
                        <a:buNone/>
                      </a:pPr>
                      <a:r>
                        <a:rPr lang="en-US" sz="900" dirty="0">
                          <a:latin typeface="Times New Roman"/>
                          <a:ea typeface="Times New Roman"/>
                        </a:rPr>
                        <a:t>Harassment/bullying</a:t>
                      </a:r>
                    </a:p>
                    <a:p>
                      <a:pPr marL="0" marR="0" lvl="0" indent="0" algn="l">
                        <a:spcBef>
                          <a:spcPts val="0"/>
                        </a:spcBef>
                        <a:spcAft>
                          <a:spcPts val="0"/>
                        </a:spcAft>
                        <a:buSzPts val="1000"/>
                        <a:buFont typeface="Symbol"/>
                        <a:buNone/>
                      </a:pPr>
                      <a:r>
                        <a:rPr lang="en-US" sz="900" dirty="0">
                          <a:latin typeface="Times New Roman"/>
                          <a:ea typeface="Times New Roman"/>
                        </a:rPr>
                        <a:t>Overt defiance</a:t>
                      </a:r>
                    </a:p>
                    <a:p>
                      <a:pPr marL="0" marR="0" lvl="0" indent="0" algn="l">
                        <a:spcBef>
                          <a:spcPts val="0"/>
                        </a:spcBef>
                        <a:spcAft>
                          <a:spcPts val="0"/>
                        </a:spcAft>
                        <a:buSzPts val="1000"/>
                        <a:buFont typeface="Symbol"/>
                        <a:buNone/>
                      </a:pPr>
                      <a:r>
                        <a:rPr lang="en-US" sz="900" dirty="0">
                          <a:latin typeface="Times New Roman"/>
                          <a:ea typeface="Times New Roman"/>
                        </a:rPr>
                        <a:t>Obscene gestures</a:t>
                      </a:r>
                    </a:p>
                    <a:p>
                      <a:pPr marL="0" marR="0" lvl="0" indent="0" algn="l">
                        <a:spcBef>
                          <a:spcPts val="0"/>
                        </a:spcBef>
                        <a:spcAft>
                          <a:spcPts val="0"/>
                        </a:spcAft>
                        <a:buSzPts val="1000"/>
                        <a:buFont typeface="Symbol"/>
                        <a:buNone/>
                      </a:pPr>
                      <a:r>
                        <a:rPr lang="en-US" sz="900" dirty="0">
                          <a:latin typeface="Times New Roman"/>
                          <a:ea typeface="Times New Roman"/>
                        </a:rPr>
                        <a:t>Property destruction/ misuse</a:t>
                      </a:r>
                    </a:p>
                    <a:p>
                      <a:pPr marL="0" marR="0" lvl="0" indent="0" algn="l">
                        <a:spcBef>
                          <a:spcPts val="0"/>
                        </a:spcBef>
                        <a:spcAft>
                          <a:spcPts val="0"/>
                        </a:spcAft>
                        <a:buSzPts val="1000"/>
                        <a:buFont typeface="Symbol"/>
                        <a:buNone/>
                      </a:pPr>
                      <a:r>
                        <a:rPr lang="en-US" sz="900" dirty="0">
                          <a:latin typeface="Times New Roman"/>
                          <a:ea typeface="Times New Roman"/>
                        </a:rPr>
                        <a:t>Theft</a:t>
                      </a:r>
                    </a:p>
                    <a:p>
                      <a:pPr marL="0" marR="0" lvl="0" indent="0" algn="l">
                        <a:spcBef>
                          <a:spcPts val="0"/>
                        </a:spcBef>
                        <a:spcAft>
                          <a:spcPts val="0"/>
                        </a:spcAft>
                        <a:buSzPts val="1000"/>
                        <a:buFont typeface="Symbol"/>
                        <a:buNone/>
                      </a:pPr>
                      <a:r>
                        <a:rPr lang="en-US" sz="900" dirty="0">
                          <a:latin typeface="Times New Roman"/>
                          <a:ea typeface="Times New Roman"/>
                        </a:rPr>
                        <a:t>Forgery</a:t>
                      </a:r>
                    </a:p>
                    <a:p>
                      <a:pPr marL="0" marR="0" lvl="0" indent="0" algn="l">
                        <a:spcBef>
                          <a:spcPts val="0"/>
                        </a:spcBef>
                        <a:spcAft>
                          <a:spcPts val="0"/>
                        </a:spcAft>
                        <a:buSzPts val="1000"/>
                        <a:buFont typeface="Symbol"/>
                        <a:buNone/>
                      </a:pPr>
                      <a:r>
                        <a:rPr lang="en-US" sz="900" dirty="0">
                          <a:latin typeface="Times New Roman"/>
                          <a:ea typeface="Times New Roman"/>
                        </a:rPr>
                        <a:t>Internet misuse/cyber-bullying</a:t>
                      </a:r>
                    </a:p>
                    <a:p>
                      <a:pPr marL="0" marR="0" lvl="0" indent="0" algn="l">
                        <a:spcBef>
                          <a:spcPts val="0"/>
                        </a:spcBef>
                        <a:spcAft>
                          <a:spcPts val="0"/>
                        </a:spcAft>
                        <a:buSzPts val="1000"/>
                        <a:buFont typeface="Symbol"/>
                        <a:buNone/>
                      </a:pPr>
                      <a:r>
                        <a:rPr lang="en-US" sz="900" dirty="0">
                          <a:latin typeface="Times New Roman"/>
                          <a:ea typeface="Times New Roman"/>
                        </a:rPr>
                        <a:t>Skipping class</a:t>
                      </a:r>
                    </a:p>
                    <a:p>
                      <a:pPr marL="0" marR="0" lvl="0" indent="0" algn="l">
                        <a:spcBef>
                          <a:spcPts val="0"/>
                        </a:spcBef>
                        <a:spcAft>
                          <a:spcPts val="0"/>
                        </a:spcAft>
                        <a:buSzPts val="1000"/>
                        <a:buFont typeface="Symbol"/>
                        <a:buNone/>
                      </a:pPr>
                      <a:r>
                        <a:rPr lang="en-US" sz="900" dirty="0">
                          <a:latin typeface="Times New Roman"/>
                          <a:ea typeface="Times New Roman"/>
                        </a:rPr>
                        <a:t>“</a:t>
                      </a:r>
                      <a:r>
                        <a:rPr lang="en-US" sz="900" dirty="0" err="1">
                          <a:latin typeface="Times New Roman"/>
                          <a:ea typeface="Times New Roman"/>
                        </a:rPr>
                        <a:t>Pantsing</a:t>
                      </a:r>
                      <a:r>
                        <a:rPr lang="en-US" sz="900" dirty="0">
                          <a:latin typeface="Times New Roman"/>
                          <a:ea typeface="Times New Roman"/>
                        </a:rPr>
                        <a:t>”</a:t>
                      </a:r>
                    </a:p>
                    <a:p>
                      <a:pPr marL="0" marR="0" lvl="0" indent="0" algn="l">
                        <a:spcBef>
                          <a:spcPts val="0"/>
                        </a:spcBef>
                        <a:spcAft>
                          <a:spcPts val="0"/>
                        </a:spcAft>
                        <a:buSzPts val="1000"/>
                        <a:buFont typeface="Symbol"/>
                        <a:buNone/>
                      </a:pPr>
                      <a:r>
                        <a:rPr lang="en-US" sz="900" dirty="0">
                          <a:latin typeface="Times New Roman"/>
                          <a:ea typeface="Times New Roman"/>
                        </a:rPr>
                        <a:t>Third Level-2 offense</a:t>
                      </a:r>
                    </a:p>
                    <a:p>
                      <a:pPr marL="0" marR="0" lvl="0" indent="0" algn="l">
                        <a:spcBef>
                          <a:spcPts val="0"/>
                        </a:spcBef>
                        <a:spcAft>
                          <a:spcPts val="0"/>
                        </a:spcAft>
                        <a:buSzPts val="1000"/>
                        <a:buFont typeface="Symbol"/>
                        <a:buNone/>
                      </a:pPr>
                      <a:r>
                        <a:rPr lang="en-US" sz="900" dirty="0">
                          <a:latin typeface="Times New Roman"/>
                          <a:ea typeface="Times New Roman"/>
                        </a:rPr>
                        <a:t>Reference in conversation, writing or pictures to weapons or acts of violence</a:t>
                      </a:r>
                    </a:p>
                    <a:p>
                      <a:pPr marL="0" marR="0" lvl="0" indent="0" algn="l">
                        <a:spcBef>
                          <a:spcPts val="0"/>
                        </a:spcBef>
                        <a:spcAft>
                          <a:spcPts val="0"/>
                        </a:spcAft>
                        <a:buSzPts val="1000"/>
                        <a:buFont typeface="Symbol"/>
                        <a:buNone/>
                      </a:pPr>
                      <a:r>
                        <a:rPr lang="en-US" sz="900" dirty="0">
                          <a:latin typeface="Times New Roman"/>
                          <a:ea typeface="Times New Roman"/>
                        </a:rPr>
                        <a:t>Throwing objects with intent to harm</a:t>
                      </a:r>
                    </a:p>
                    <a:p>
                      <a:pPr marL="0" marR="0" lvl="0" indent="0" algn="l">
                        <a:spcBef>
                          <a:spcPts val="0"/>
                        </a:spcBef>
                        <a:spcAft>
                          <a:spcPts val="0"/>
                        </a:spcAft>
                        <a:buSzPts val="1000"/>
                        <a:buFont typeface="Symbol"/>
                        <a:buNone/>
                      </a:pPr>
                      <a:r>
                        <a:rPr lang="en-US" sz="900" dirty="0">
                          <a:latin typeface="Times New Roman"/>
                          <a:ea typeface="Times New Roman"/>
                        </a:rPr>
                        <a:t>Biting</a:t>
                      </a:r>
                    </a:p>
                    <a:p>
                      <a:pPr marL="0" marR="0" lvl="0" indent="0" algn="l">
                        <a:spcBef>
                          <a:spcPts val="0"/>
                        </a:spcBef>
                        <a:spcAft>
                          <a:spcPts val="0"/>
                        </a:spcAft>
                        <a:buSzPts val="1000"/>
                        <a:buFont typeface="Symbol"/>
                        <a:buNone/>
                      </a:pPr>
                      <a:r>
                        <a:rPr lang="en-US" sz="900" dirty="0">
                          <a:latin typeface="Times New Roman"/>
                          <a:ea typeface="Times New Roman"/>
                        </a:rPr>
                        <a:t>Leaving area without permission</a:t>
                      </a:r>
                    </a:p>
                    <a:p>
                      <a:pPr marL="0" marR="0" lvl="0" indent="0" algn="l">
                        <a:spcBef>
                          <a:spcPts val="0"/>
                        </a:spcBef>
                        <a:spcAft>
                          <a:spcPts val="0"/>
                        </a:spcAft>
                        <a:buSzPts val="1000"/>
                        <a:buFont typeface="Symbol"/>
                        <a:buNone/>
                      </a:pPr>
                      <a:r>
                        <a:rPr lang="en-US" sz="900" dirty="0">
                          <a:latin typeface="Times New Roman"/>
                          <a:ea typeface="Times New Roman"/>
                        </a:rPr>
                        <a:t>Racial, ethnic, religions or sexual slurs</a:t>
                      </a:r>
                    </a:p>
                    <a:p>
                      <a:pPr marL="0" marR="0" lvl="0" indent="0" algn="l">
                        <a:spcBef>
                          <a:spcPts val="0"/>
                        </a:spcBef>
                        <a:spcAft>
                          <a:spcPts val="0"/>
                        </a:spcAft>
                        <a:buSzPts val="1000"/>
                        <a:buFont typeface="Symbol"/>
                        <a:buNone/>
                      </a:pPr>
                      <a:r>
                        <a:rPr lang="en-US" sz="900" dirty="0">
                          <a:latin typeface="Times New Roman"/>
                          <a:ea typeface="Times New Roman"/>
                        </a:rPr>
                        <a:t>Other:</a:t>
                      </a:r>
                    </a:p>
                  </a:txBody>
                  <a:tcPr marL="46628" marR="466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indent="0" algn="l">
                        <a:spcBef>
                          <a:spcPts val="0"/>
                        </a:spcBef>
                        <a:spcAft>
                          <a:spcPts val="0"/>
                        </a:spcAft>
                        <a:buFont typeface="Arial" panose="020B0604020202020204" pitchFamily="34" charset="0"/>
                        <a:buNone/>
                      </a:pPr>
                      <a:endParaRPr lang="en-US" sz="900" dirty="0">
                        <a:latin typeface="Times New Roman"/>
                        <a:ea typeface="Times New Roman"/>
                      </a:endParaRPr>
                    </a:p>
                    <a:p>
                      <a:pPr marL="0" marR="0" lvl="0" indent="0" algn="l">
                        <a:spcBef>
                          <a:spcPts val="0"/>
                        </a:spcBef>
                        <a:spcAft>
                          <a:spcPts val="0"/>
                        </a:spcAft>
                        <a:buSzPts val="1000"/>
                        <a:buFont typeface="Symbol"/>
                        <a:buNone/>
                      </a:pPr>
                      <a:r>
                        <a:rPr lang="en-US" sz="900" dirty="0">
                          <a:latin typeface="Times New Roman"/>
                          <a:ea typeface="Times New Roman"/>
                        </a:rPr>
                        <a:t>Drug use/possession</a:t>
                      </a:r>
                    </a:p>
                    <a:p>
                      <a:pPr marL="0" marR="0" lvl="0" indent="0" algn="l">
                        <a:spcBef>
                          <a:spcPts val="0"/>
                        </a:spcBef>
                        <a:spcAft>
                          <a:spcPts val="0"/>
                        </a:spcAft>
                        <a:buSzPts val="1000"/>
                        <a:buFont typeface="Symbol"/>
                        <a:buNone/>
                      </a:pPr>
                      <a:r>
                        <a:rPr lang="en-US" sz="900" dirty="0">
                          <a:latin typeface="Times New Roman"/>
                          <a:ea typeface="Times New Roman"/>
                        </a:rPr>
                        <a:t>Weapon use/possession</a:t>
                      </a:r>
                    </a:p>
                    <a:p>
                      <a:pPr marL="0" marR="0" lvl="0" indent="0" algn="l">
                        <a:spcBef>
                          <a:spcPts val="0"/>
                        </a:spcBef>
                        <a:spcAft>
                          <a:spcPts val="0"/>
                        </a:spcAft>
                        <a:buSzPts val="1000"/>
                        <a:buFont typeface="Symbol"/>
                        <a:buNone/>
                      </a:pPr>
                      <a:r>
                        <a:rPr lang="en-US" sz="900" dirty="0">
                          <a:latin typeface="Times New Roman"/>
                          <a:ea typeface="Times New Roman"/>
                        </a:rPr>
                        <a:t>Truancy</a:t>
                      </a:r>
                    </a:p>
                    <a:p>
                      <a:pPr marL="0" marR="0" lvl="0" indent="0" algn="l">
                        <a:spcBef>
                          <a:spcPts val="0"/>
                        </a:spcBef>
                        <a:spcAft>
                          <a:spcPts val="0"/>
                        </a:spcAft>
                        <a:buSzPts val="1000"/>
                        <a:buFont typeface="Symbol"/>
                        <a:buNone/>
                      </a:pPr>
                      <a:r>
                        <a:rPr lang="en-US" sz="900" dirty="0">
                          <a:latin typeface="Times New Roman"/>
                          <a:ea typeface="Times New Roman"/>
                        </a:rPr>
                        <a:t>Arson</a:t>
                      </a:r>
                    </a:p>
                    <a:p>
                      <a:pPr marL="0" marR="0" lvl="0" indent="0" algn="l">
                        <a:spcBef>
                          <a:spcPts val="0"/>
                        </a:spcBef>
                        <a:spcAft>
                          <a:spcPts val="0"/>
                        </a:spcAft>
                        <a:buSzPts val="1000"/>
                        <a:buFont typeface="Symbol"/>
                        <a:buNone/>
                      </a:pPr>
                      <a:r>
                        <a:rPr lang="en-US" sz="900" dirty="0">
                          <a:latin typeface="Times New Roman"/>
                          <a:ea typeface="Times New Roman"/>
                        </a:rPr>
                        <a:t>Bomb threat</a:t>
                      </a:r>
                    </a:p>
                    <a:p>
                      <a:pPr marL="0" marR="0" lvl="0" indent="0" algn="l">
                        <a:spcBef>
                          <a:spcPts val="0"/>
                        </a:spcBef>
                        <a:spcAft>
                          <a:spcPts val="0"/>
                        </a:spcAft>
                        <a:buSzPts val="1000"/>
                        <a:buFont typeface="Symbol"/>
                        <a:buNone/>
                      </a:pPr>
                      <a:r>
                        <a:rPr lang="en-US" sz="900" dirty="0">
                          <a:latin typeface="Times New Roman"/>
                          <a:ea typeface="Times New Roman"/>
                        </a:rPr>
                        <a:t>Extreme property damage/vandalism</a:t>
                      </a:r>
                    </a:p>
                    <a:p>
                      <a:pPr marL="0" marR="0" lvl="0" indent="0" algn="l">
                        <a:spcBef>
                          <a:spcPts val="0"/>
                        </a:spcBef>
                        <a:spcAft>
                          <a:spcPts val="0"/>
                        </a:spcAft>
                        <a:buSzPts val="1000"/>
                        <a:buFont typeface="Symbol"/>
                        <a:buNone/>
                      </a:pPr>
                      <a:r>
                        <a:rPr lang="en-US" sz="900" dirty="0">
                          <a:latin typeface="Times New Roman"/>
                          <a:ea typeface="Times New Roman"/>
                        </a:rPr>
                        <a:t>Combustibles</a:t>
                      </a:r>
                    </a:p>
                    <a:p>
                      <a:pPr marL="0" marR="0" lvl="0" indent="0" algn="l">
                        <a:spcBef>
                          <a:spcPts val="0"/>
                        </a:spcBef>
                        <a:spcAft>
                          <a:spcPts val="0"/>
                        </a:spcAft>
                        <a:buSzPts val="1000"/>
                        <a:buFont typeface="Symbol"/>
                        <a:buNone/>
                      </a:pPr>
                      <a:r>
                        <a:rPr lang="en-US" sz="900" dirty="0">
                          <a:latin typeface="Times New Roman"/>
                          <a:ea typeface="Times New Roman"/>
                        </a:rPr>
                        <a:t>Assault/threats</a:t>
                      </a:r>
                    </a:p>
                    <a:p>
                      <a:pPr marL="0" marR="0" lvl="0" indent="0" algn="l">
                        <a:spcBef>
                          <a:spcPts val="0"/>
                        </a:spcBef>
                        <a:spcAft>
                          <a:spcPts val="0"/>
                        </a:spcAft>
                        <a:buSzPts val="1000"/>
                        <a:buFont typeface="Symbol"/>
                        <a:buNone/>
                      </a:pPr>
                      <a:r>
                        <a:rPr lang="en-US" sz="900" dirty="0">
                          <a:latin typeface="Times New Roman"/>
                          <a:ea typeface="Times New Roman"/>
                        </a:rPr>
                        <a:t>Other:</a:t>
                      </a:r>
                    </a:p>
                  </a:txBody>
                  <a:tcPr marL="46628" marR="466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1"/>
                  </a:ext>
                </a:extLst>
              </a:tr>
            </a:tbl>
          </a:graphicData>
        </a:graphic>
      </p:graphicFrame>
      <p:pic>
        <p:nvPicPr>
          <p:cNvPr id="5" name="Picture 5" descr="Pr Tiger Pride"/>
          <p:cNvPicPr>
            <a:picLocks noChangeAspect="1" noChangeArrowheads="1"/>
          </p:cNvPicPr>
          <p:nvPr/>
        </p:nvPicPr>
        <p:blipFill>
          <a:blip r:embed="rId3" cstate="print"/>
          <a:srcRect/>
          <a:stretch>
            <a:fillRect/>
          </a:stretch>
        </p:blipFill>
        <p:spPr bwMode="auto">
          <a:xfrm>
            <a:off x="4018277" y="3810000"/>
            <a:ext cx="1238042" cy="1602422"/>
          </a:xfrm>
          <a:prstGeom prst="rect">
            <a:avLst/>
          </a:prstGeom>
          <a:noFill/>
          <a:ln w="9525">
            <a:noFill/>
            <a:miter lim="800000"/>
            <a:headEnd/>
            <a:tailEnd/>
          </a:ln>
        </p:spPr>
      </p:pic>
      <p:pic>
        <p:nvPicPr>
          <p:cNvPr id="7170" name="Picture 2" descr="http://www5.milwaukee.k12.wi.us/dept/rti/files/2012/01/IMG_1969-300x22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952" y="4611212"/>
            <a:ext cx="2704676" cy="201949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rot="20745245">
            <a:off x="112834" y="70658"/>
            <a:ext cx="4509287"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a:noFill/>
                </a:ln>
                <a:solidFill>
                  <a:srgbClr val="00B050"/>
                </a:solidFill>
                <a:effectLst/>
                <a:uLnTx/>
                <a:uFillTx/>
                <a:latin typeface="Arial"/>
                <a:ea typeface="+mn-ea"/>
                <a:cs typeface="+mn-cs"/>
              </a:rPr>
              <a:t>PBIS Core Components</a:t>
            </a:r>
            <a:endParaRPr kumimoji="0" lang="en-US" sz="5400" b="1" i="0" u="none" strike="noStrike" kern="1200" cap="none" spc="0" normalizeH="0" baseline="0" noProof="0" dirty="0">
              <a:ln>
                <a:noFill/>
              </a:ln>
              <a:solidFill>
                <a:srgbClr val="00B050"/>
              </a:solidFill>
              <a:effectLst/>
              <a:uLnTx/>
              <a:uFillTx/>
              <a:latin typeface="Arial"/>
              <a:ea typeface="+mn-ea"/>
              <a:cs typeface="+mn-cs"/>
            </a:endParaRPr>
          </a:p>
        </p:txBody>
      </p:sp>
      <p:pic>
        <p:nvPicPr>
          <p:cNvPr id="10" name="Picture 4"/>
          <p:cNvPicPr>
            <a:picLocks noChangeAspect="1" noChangeArrowheads="1"/>
          </p:cNvPicPr>
          <p:nvPr/>
        </p:nvPicPr>
        <p:blipFill>
          <a:blip r:embed="rId5" cstate="print">
            <a:lum contrast="6000"/>
          </a:blip>
          <a:srcRect/>
          <a:stretch>
            <a:fillRect/>
          </a:stretch>
        </p:blipFill>
        <p:spPr bwMode="auto">
          <a:xfrm>
            <a:off x="5486638" y="3276600"/>
            <a:ext cx="3258399" cy="3150775"/>
          </a:xfrm>
          <a:prstGeom prst="rect">
            <a:avLst/>
          </a:prstGeom>
          <a:noFill/>
          <a:ln w="9525">
            <a:noFill/>
            <a:miter lim="800000"/>
            <a:headEnd/>
            <a:tailEnd/>
          </a:ln>
        </p:spPr>
      </p:pic>
    </p:spTree>
    <p:extLst>
      <p:ext uri="{BB962C8B-B14F-4D97-AF65-F5344CB8AC3E}">
        <p14:creationId xmlns:p14="http://schemas.microsoft.com/office/powerpoint/2010/main" val="3643828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45" presetClass="entr" presetSubtype="0" fill="hold" nodeType="clickEffect">
                                  <p:stCondLst>
                                    <p:cond delay="0"/>
                                  </p:stCondLst>
                                  <p:childTnLst>
                                    <p:set>
                                      <p:cBhvr>
                                        <p:cTn id="28" dur="1" fill="hold">
                                          <p:stCondLst>
                                            <p:cond delay="0"/>
                                          </p:stCondLst>
                                        </p:cTn>
                                        <p:tgtEl>
                                          <p:spTgt spid="7170"/>
                                        </p:tgtEl>
                                        <p:attrNameLst>
                                          <p:attrName>style.visibility</p:attrName>
                                        </p:attrNameLst>
                                      </p:cBhvr>
                                      <p:to>
                                        <p:strVal val="visible"/>
                                      </p:to>
                                    </p:set>
                                    <p:animEffect transition="in" filter="fade">
                                      <p:cBhvr>
                                        <p:cTn id="29" dur="2000"/>
                                        <p:tgtEl>
                                          <p:spTgt spid="7170"/>
                                        </p:tgtEl>
                                      </p:cBhvr>
                                    </p:animEffect>
                                    <p:anim calcmode="lin" valueType="num">
                                      <p:cBhvr>
                                        <p:cTn id="30" dur="2000" fill="hold"/>
                                        <p:tgtEl>
                                          <p:spTgt spid="7170"/>
                                        </p:tgtEl>
                                        <p:attrNameLst>
                                          <p:attrName>ppt_w</p:attrName>
                                        </p:attrNameLst>
                                      </p:cBhvr>
                                      <p:tavLst>
                                        <p:tav tm="0" fmla="#ppt_w*sin(2.5*pi*$)">
                                          <p:val>
                                            <p:fltVal val="0"/>
                                          </p:val>
                                        </p:tav>
                                        <p:tav tm="100000">
                                          <p:val>
                                            <p:fltVal val="1"/>
                                          </p:val>
                                        </p:tav>
                                      </p:tavLst>
                                    </p:anim>
                                    <p:anim calcmode="lin" valueType="num">
                                      <p:cBhvr>
                                        <p:cTn id="31" dur="2000" fill="hold"/>
                                        <p:tgtEl>
                                          <p:spTgt spid="717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algn="ctr"/>
            <a:r>
              <a:rPr lang="en-US" altLang="en-US" smtClean="0"/>
              <a:t>Kennedy Credit Card</a:t>
            </a:r>
          </a:p>
        </p:txBody>
      </p:sp>
      <p:sp>
        <p:nvSpPr>
          <p:cNvPr id="89091" name="Rectangle 3"/>
          <p:cNvSpPr>
            <a:spLocks noGrp="1" noChangeArrowheads="1"/>
          </p:cNvSpPr>
          <p:nvPr>
            <p:ph idx="1"/>
          </p:nvPr>
        </p:nvSpPr>
        <p:spPr/>
        <p:txBody>
          <a:bodyPr/>
          <a:lstStyle/>
          <a:p>
            <a:r>
              <a:rPr lang="en-US" altLang="en-US" smtClean="0"/>
              <a:t>&gt;75% = 1 point on credit card</a:t>
            </a:r>
          </a:p>
          <a:p>
            <a:r>
              <a:rPr lang="en-US" altLang="en-US" smtClean="0"/>
              <a:t>&gt;85% = 2 points on credit card</a:t>
            </a:r>
          </a:p>
          <a:p>
            <a:r>
              <a:rPr lang="en-US" altLang="en-US" smtClean="0"/>
              <a:t>&gt;95% = 3 points on credit card</a:t>
            </a:r>
          </a:p>
          <a:p>
            <a:r>
              <a:rPr lang="en-US" altLang="en-US" smtClean="0"/>
              <a:t>100% = 4 points on credit card</a:t>
            </a:r>
          </a:p>
        </p:txBody>
      </p:sp>
      <p:sp>
        <p:nvSpPr>
          <p:cNvPr id="8909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fontAlgn="base">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fontAlgn="base">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fontAlgn="base">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fontAlgn="base">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fontAlgn="base">
              <a:spcBef>
                <a:spcPct val="0"/>
              </a:spcBef>
              <a:spcAft>
                <a:spcPct val="0"/>
              </a:spcAft>
              <a:buClrTx/>
              <a:buSzTx/>
              <a:buFontTx/>
              <a:buNone/>
            </a:pPr>
            <a:r>
              <a:rPr lang="en-US" altLang="en-US" sz="1200" smtClean="0">
                <a:solidFill>
                  <a:schemeClr val="tx1"/>
                </a:solidFill>
                <a:latin typeface="Arial" panose="020B0604020202020204" pitchFamily="34" charset="0"/>
              </a:rPr>
              <a:t>© 2005 by The Guilford Press</a:t>
            </a:r>
          </a:p>
        </p:txBody>
      </p:sp>
    </p:spTree>
    <p:extLst>
      <p:ext uri="{BB962C8B-B14F-4D97-AF65-F5344CB8AC3E}">
        <p14:creationId xmlns:p14="http://schemas.microsoft.com/office/powerpoint/2010/main" val="47721784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r>
              <a:rPr lang="en-US" altLang="en-US" sz="5400" b="1" smtClean="0"/>
              <a:t>Home Feedback</a:t>
            </a:r>
          </a:p>
        </p:txBody>
      </p:sp>
      <p:sp>
        <p:nvSpPr>
          <p:cNvPr id="93187" name="Content Placeholder 2"/>
          <p:cNvSpPr>
            <a:spLocks noGrp="1"/>
          </p:cNvSpPr>
          <p:nvPr>
            <p:ph idx="1"/>
          </p:nvPr>
        </p:nvSpPr>
        <p:spPr/>
        <p:txBody>
          <a:bodyPr/>
          <a:lstStyle/>
          <a:p>
            <a:r>
              <a:rPr lang="en-US" altLang="en-US" smtClean="0"/>
              <a:t>Parent/guardian training</a:t>
            </a:r>
          </a:p>
          <a:p>
            <a:r>
              <a:rPr lang="en-US" altLang="en-US" smtClean="0"/>
              <a:t>Parent signs card and returns it</a:t>
            </a:r>
          </a:p>
          <a:p>
            <a:r>
              <a:rPr lang="en-US" altLang="en-US" smtClean="0"/>
              <a:t>What if card not returned next day?</a:t>
            </a:r>
          </a:p>
        </p:txBody>
      </p:sp>
    </p:spTree>
    <p:extLst>
      <p:ext uri="{BB962C8B-B14F-4D97-AF65-F5344CB8AC3E}">
        <p14:creationId xmlns:p14="http://schemas.microsoft.com/office/powerpoint/2010/main" val="61136785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fontAlgn="base">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fontAlgn="base">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fontAlgn="base">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fontAlgn="base">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fontAlgn="base">
              <a:spcBef>
                <a:spcPct val="0"/>
              </a:spcBef>
              <a:spcAft>
                <a:spcPct val="0"/>
              </a:spcAft>
              <a:buClrTx/>
              <a:buSzTx/>
              <a:buFontTx/>
              <a:buNone/>
            </a:pPr>
            <a:r>
              <a:rPr lang="en-US" altLang="en-US" sz="1200" smtClean="0">
                <a:solidFill>
                  <a:schemeClr val="tx1"/>
                </a:solidFill>
                <a:latin typeface="Arial" panose="020B0604020202020204" pitchFamily="34" charset="0"/>
              </a:rPr>
              <a:t>© 2005 by The Guilford Press</a:t>
            </a:r>
          </a:p>
        </p:txBody>
      </p:sp>
      <p:sp>
        <p:nvSpPr>
          <p:cNvPr id="95235" name="Rectangle 2"/>
          <p:cNvSpPr>
            <a:spLocks noGrp="1" noChangeArrowheads="1"/>
          </p:cNvSpPr>
          <p:nvPr>
            <p:ph type="title"/>
          </p:nvPr>
        </p:nvSpPr>
        <p:spPr/>
        <p:txBody>
          <a:bodyPr/>
          <a:lstStyle/>
          <a:p>
            <a:pPr algn="ctr"/>
            <a:r>
              <a:rPr lang="en-US" altLang="en-US" sz="3200" smtClean="0"/>
              <a:t>Plan for fading students off of the intervention</a:t>
            </a:r>
          </a:p>
        </p:txBody>
      </p:sp>
      <p:sp>
        <p:nvSpPr>
          <p:cNvPr id="95236" name="Rectangle 3"/>
          <p:cNvSpPr>
            <a:spLocks noGrp="1" noChangeArrowheads="1"/>
          </p:cNvSpPr>
          <p:nvPr>
            <p:ph type="body" idx="1"/>
          </p:nvPr>
        </p:nvSpPr>
        <p:spPr>
          <a:xfrm>
            <a:off x="457200" y="2286000"/>
            <a:ext cx="8001000" cy="3508375"/>
          </a:xfrm>
        </p:spPr>
        <p:txBody>
          <a:bodyPr/>
          <a:lstStyle/>
          <a:p>
            <a:pPr lvl="1"/>
            <a:r>
              <a:rPr lang="en-US" altLang="en-US" sz="2400" smtClean="0"/>
              <a:t>What are the criteria for fading students off of CICO?</a:t>
            </a:r>
          </a:p>
          <a:p>
            <a:pPr lvl="1"/>
            <a:r>
              <a:rPr lang="en-US" altLang="en-US" sz="2400" smtClean="0"/>
              <a:t>How will the CICO be faded and who will be in charge of helping students fade off of the BEP?</a:t>
            </a:r>
          </a:p>
          <a:p>
            <a:pPr lvl="2"/>
            <a:r>
              <a:rPr lang="en-US" altLang="en-US" sz="1800" smtClean="0"/>
              <a:t>Self-management</a:t>
            </a:r>
          </a:p>
          <a:p>
            <a:pPr lvl="1"/>
            <a:r>
              <a:rPr lang="en-US" altLang="en-US" sz="2400" smtClean="0"/>
              <a:t>How will graduation from the program be celebrated?</a:t>
            </a:r>
          </a:p>
          <a:p>
            <a:pPr lvl="1"/>
            <a:r>
              <a:rPr lang="en-US" altLang="en-US" sz="2400" smtClean="0"/>
              <a:t>What incentives and supports will be put in place for students who graduate from the program?</a:t>
            </a:r>
          </a:p>
          <a:p>
            <a:pPr lvl="2"/>
            <a:r>
              <a:rPr lang="en-US" altLang="en-US" sz="1800" smtClean="0"/>
              <a:t>e.g., alumni parties, weekly check-in</a:t>
            </a:r>
          </a:p>
        </p:txBody>
      </p:sp>
    </p:spTree>
    <p:extLst>
      <p:ext uri="{BB962C8B-B14F-4D97-AF65-F5344CB8AC3E}">
        <p14:creationId xmlns:p14="http://schemas.microsoft.com/office/powerpoint/2010/main" val="291438513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Research-Based Modifications</a:t>
            </a:r>
            <a:endParaRPr lang="en-US" b="1"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784105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dirty="0" smtClean="0"/>
              <a:t>Peer-Mediated/Peer-Led</a:t>
            </a:r>
          </a:p>
        </p:txBody>
      </p:sp>
      <p:sp>
        <p:nvSpPr>
          <p:cNvPr id="3075" name="Content Placeholder 2"/>
          <p:cNvSpPr>
            <a:spLocks noGrp="1"/>
          </p:cNvSpPr>
          <p:nvPr>
            <p:ph idx="1"/>
          </p:nvPr>
        </p:nvSpPr>
        <p:spPr/>
        <p:txBody>
          <a:bodyPr/>
          <a:lstStyle/>
          <a:p>
            <a:r>
              <a:rPr lang="en-US" altLang="en-US" dirty="0" smtClean="0"/>
              <a:t>Benefits</a:t>
            </a:r>
          </a:p>
          <a:p>
            <a:pPr lvl="1"/>
            <a:r>
              <a:rPr lang="en-US" altLang="en-US" dirty="0" smtClean="0"/>
              <a:t>Adds peer-attention component</a:t>
            </a:r>
          </a:p>
          <a:p>
            <a:pPr lvl="1"/>
            <a:r>
              <a:rPr lang="en-US" altLang="en-US" dirty="0" smtClean="0"/>
              <a:t>MAY reduce workload for adults</a:t>
            </a:r>
          </a:p>
          <a:p>
            <a:r>
              <a:rPr lang="en-US" altLang="en-US" dirty="0" smtClean="0"/>
              <a:t>Procedures</a:t>
            </a:r>
          </a:p>
          <a:p>
            <a:pPr lvl="1"/>
            <a:r>
              <a:rPr lang="en-US" altLang="en-US" dirty="0" smtClean="0"/>
              <a:t>Peers lead or assist with adults during check-in and check-out</a:t>
            </a:r>
          </a:p>
          <a:p>
            <a:pPr lvl="1"/>
            <a:r>
              <a:rPr lang="en-US" altLang="en-US" dirty="0" smtClean="0"/>
              <a:t>Peers generally at least 2 years older with a pattern of positive behavior (role model)</a:t>
            </a:r>
          </a:p>
          <a:p>
            <a:pPr lvl="1"/>
            <a:r>
              <a:rPr lang="en-US" altLang="en-US" dirty="0" smtClean="0"/>
              <a:t>Peers require 30 to 90 minutes of training prior to implementation</a:t>
            </a:r>
          </a:p>
          <a:p>
            <a:pPr marL="0" indent="0">
              <a:buNone/>
            </a:pPr>
            <a:r>
              <a:rPr lang="en-US" altLang="en-US" sz="1400" dirty="0" smtClean="0"/>
              <a:t>Collins et al (2016); </a:t>
            </a:r>
            <a:r>
              <a:rPr lang="en-US" altLang="en-US" sz="1400" dirty="0" err="1" smtClean="0"/>
              <a:t>Melius</a:t>
            </a:r>
            <a:r>
              <a:rPr lang="en-US" altLang="en-US" sz="1400" dirty="0" smtClean="0"/>
              <a:t> et al (2015); Dart et al (2015); Sanchez et al (2015)</a:t>
            </a:r>
          </a:p>
          <a:p>
            <a:pPr lvl="1"/>
            <a:endParaRPr lang="en-US" altLang="en-US" dirty="0" smtClean="0"/>
          </a:p>
        </p:txBody>
      </p:sp>
    </p:spTree>
    <p:extLst>
      <p:ext uri="{BB962C8B-B14F-4D97-AF65-F5344CB8AC3E}">
        <p14:creationId xmlns:p14="http://schemas.microsoft.com/office/powerpoint/2010/main" val="41909602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dirty="0" smtClean="0"/>
              <a:t>Internalizing Behaviors and Social Skills</a:t>
            </a:r>
          </a:p>
        </p:txBody>
      </p:sp>
      <p:sp>
        <p:nvSpPr>
          <p:cNvPr id="3075" name="Content Placeholder 2"/>
          <p:cNvSpPr>
            <a:spLocks noGrp="1"/>
          </p:cNvSpPr>
          <p:nvPr>
            <p:ph idx="1"/>
          </p:nvPr>
        </p:nvSpPr>
        <p:spPr/>
        <p:txBody>
          <a:bodyPr/>
          <a:lstStyle/>
          <a:p>
            <a:r>
              <a:rPr lang="en-US" altLang="en-US" dirty="0" smtClean="0"/>
              <a:t>More efficient than other internalizing interventions (e.g., CBT)</a:t>
            </a:r>
          </a:p>
          <a:p>
            <a:r>
              <a:rPr lang="en-US" altLang="en-US" dirty="0" smtClean="0"/>
              <a:t>Modifications</a:t>
            </a:r>
          </a:p>
          <a:p>
            <a:pPr lvl="1"/>
            <a:r>
              <a:rPr lang="en-US" altLang="en-US" dirty="0" smtClean="0"/>
              <a:t>Individualize goals to match social skills deficits</a:t>
            </a:r>
          </a:p>
          <a:p>
            <a:pPr lvl="1"/>
            <a:r>
              <a:rPr lang="en-US" altLang="en-US" dirty="0" smtClean="0"/>
              <a:t>Check-in mentors teach and prompt basic CBT skills such as thought stopping</a:t>
            </a:r>
          </a:p>
          <a:p>
            <a:pPr lvl="1"/>
            <a:r>
              <a:rPr lang="en-US" altLang="en-US" dirty="0" smtClean="0"/>
              <a:t>15 minutes of group social skills around lunchtime </a:t>
            </a:r>
            <a:r>
              <a:rPr lang="en-US" altLang="en-US" sz="1800" dirty="0" smtClean="0"/>
              <a:t>(Ross &amp; </a:t>
            </a:r>
            <a:r>
              <a:rPr lang="en-US" altLang="en-US" sz="1800" dirty="0" err="1" smtClean="0"/>
              <a:t>Sabey</a:t>
            </a:r>
            <a:r>
              <a:rPr lang="en-US" altLang="en-US" sz="1800" dirty="0" smtClean="0"/>
              <a:t>, 2015)</a:t>
            </a:r>
          </a:p>
          <a:p>
            <a:pPr lvl="2"/>
            <a:r>
              <a:rPr lang="en-US" altLang="en-US" dirty="0" smtClean="0"/>
              <a:t>7 minutes of teaching/modeling and 8 minutes of supervised skill practice during recess</a:t>
            </a:r>
          </a:p>
          <a:p>
            <a:pPr lvl="2"/>
            <a:r>
              <a:rPr lang="en-US" altLang="en-US" dirty="0" smtClean="0"/>
              <a:t>Social skills homework assigned during check-out</a:t>
            </a:r>
            <a:endParaRPr lang="en-US" altLang="en-US" dirty="0"/>
          </a:p>
          <a:p>
            <a:pPr marL="0" indent="0">
              <a:buNone/>
            </a:pPr>
            <a:r>
              <a:rPr lang="en-US" altLang="en-US" sz="1400" dirty="0" smtClean="0"/>
              <a:t>Hunter et al (2014); Collins et al (2016); Dart et al (2015)</a:t>
            </a:r>
          </a:p>
        </p:txBody>
      </p:sp>
    </p:spTree>
    <p:extLst>
      <p:ext uri="{BB962C8B-B14F-4D97-AF65-F5344CB8AC3E}">
        <p14:creationId xmlns:p14="http://schemas.microsoft.com/office/powerpoint/2010/main" val="1896802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dirty="0" smtClean="0"/>
              <a:t>Function-Based Modifications</a:t>
            </a:r>
          </a:p>
        </p:txBody>
      </p:sp>
      <p:sp>
        <p:nvSpPr>
          <p:cNvPr id="3075" name="Content Placeholder 2"/>
          <p:cNvSpPr>
            <a:spLocks noGrp="1"/>
          </p:cNvSpPr>
          <p:nvPr>
            <p:ph idx="1"/>
          </p:nvPr>
        </p:nvSpPr>
        <p:spPr>
          <a:xfrm>
            <a:off x="628650" y="1690688"/>
            <a:ext cx="7886700" cy="4351338"/>
          </a:xfrm>
        </p:spPr>
        <p:txBody>
          <a:bodyPr/>
          <a:lstStyle/>
          <a:p>
            <a:r>
              <a:rPr lang="en-US" altLang="en-US" dirty="0" smtClean="0"/>
              <a:t>Two approaches: Individualized and Standard Escape</a:t>
            </a:r>
          </a:p>
          <a:p>
            <a:pPr lvl="1"/>
            <a:r>
              <a:rPr lang="en-US" altLang="en-US" dirty="0" smtClean="0"/>
              <a:t>Individualized</a:t>
            </a:r>
          </a:p>
          <a:p>
            <a:pPr lvl="2"/>
            <a:r>
              <a:rPr lang="en-US" altLang="en-US" dirty="0" smtClean="0"/>
              <a:t>FBA informs modifications (Fairbanks et al., 2007)</a:t>
            </a:r>
          </a:p>
          <a:p>
            <a:pPr lvl="1"/>
            <a:r>
              <a:rPr lang="en-US" altLang="en-US" dirty="0" smtClean="0"/>
              <a:t>Standard Escape Modifications</a:t>
            </a:r>
          </a:p>
          <a:p>
            <a:pPr lvl="2"/>
            <a:r>
              <a:rPr lang="en-US" altLang="en-US" dirty="0" smtClean="0"/>
              <a:t>Breaks Are Better (Boyd &amp; Anderson, 2010)</a:t>
            </a:r>
          </a:p>
          <a:p>
            <a:pPr lvl="3"/>
            <a:r>
              <a:rPr lang="en-US" altLang="en-US" dirty="0" smtClean="0"/>
              <a:t>2-minute breaks requests (directions printed on back of card)</a:t>
            </a:r>
          </a:p>
          <a:p>
            <a:pPr lvl="3"/>
            <a:r>
              <a:rPr lang="en-US" altLang="en-US" dirty="0" smtClean="0"/>
              <a:t>Similar to Class Pass intervention (Clay Cook, U of M)</a:t>
            </a:r>
          </a:p>
          <a:p>
            <a:pPr lvl="2"/>
            <a:r>
              <a:rPr lang="en-US" altLang="en-US" dirty="0" smtClean="0"/>
              <a:t>Escape from supplemental math assignment (</a:t>
            </a:r>
            <a:r>
              <a:rPr lang="en-US" altLang="en-US" dirty="0" err="1" smtClean="0"/>
              <a:t>Kilgus</a:t>
            </a:r>
            <a:r>
              <a:rPr lang="en-US" altLang="en-US" dirty="0" smtClean="0"/>
              <a:t> et al., 2016)</a:t>
            </a:r>
          </a:p>
          <a:p>
            <a:pPr lvl="2"/>
            <a:r>
              <a:rPr lang="en-US" altLang="en-US" dirty="0" smtClean="0"/>
              <a:t>Extended check-in times to support homework (</a:t>
            </a:r>
            <a:r>
              <a:rPr lang="en-US" altLang="en-US" dirty="0" err="1" smtClean="0"/>
              <a:t>Turtura</a:t>
            </a:r>
            <a:r>
              <a:rPr lang="en-US" altLang="en-US" dirty="0" smtClean="0"/>
              <a:t> et al., 2014)</a:t>
            </a:r>
          </a:p>
          <a:p>
            <a:pPr lvl="3"/>
            <a:r>
              <a:rPr lang="en-US" altLang="en-US" dirty="0" smtClean="0"/>
              <a:t>MS students could get “opportunity pass” to complete homework</a:t>
            </a:r>
          </a:p>
        </p:txBody>
      </p:sp>
    </p:spTree>
    <p:extLst>
      <p:ext uri="{BB962C8B-B14F-4D97-AF65-F5344CB8AC3E}">
        <p14:creationId xmlns:p14="http://schemas.microsoft.com/office/powerpoint/2010/main" val="8694027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dirty="0" smtClean="0"/>
              <a:t>Mid-Day Check Up</a:t>
            </a:r>
          </a:p>
        </p:txBody>
      </p:sp>
      <p:sp>
        <p:nvSpPr>
          <p:cNvPr id="3075" name="Content Placeholder 2"/>
          <p:cNvSpPr>
            <a:spLocks noGrp="1"/>
          </p:cNvSpPr>
          <p:nvPr>
            <p:ph idx="1"/>
          </p:nvPr>
        </p:nvSpPr>
        <p:spPr/>
        <p:txBody>
          <a:bodyPr/>
          <a:lstStyle/>
          <a:p>
            <a:r>
              <a:rPr lang="en-US" altLang="en-US" dirty="0" smtClean="0"/>
              <a:t>Check-in/CHECK-UP/Check-out </a:t>
            </a:r>
          </a:p>
          <a:p>
            <a:pPr lvl="1"/>
            <a:r>
              <a:rPr lang="en-US" altLang="en-US" dirty="0" smtClean="0"/>
              <a:t>Can earn small reward if earned 50% of daily points</a:t>
            </a:r>
          </a:p>
          <a:p>
            <a:pPr marL="0" indent="0">
              <a:buNone/>
            </a:pPr>
            <a:endParaRPr lang="en-US" altLang="en-US" dirty="0" smtClean="0"/>
          </a:p>
          <a:p>
            <a:pPr marL="0" indent="0">
              <a:buNone/>
            </a:pPr>
            <a:endParaRPr lang="en-US" altLang="en-US" dirty="0"/>
          </a:p>
          <a:p>
            <a:pPr marL="0" indent="0">
              <a:buNone/>
            </a:pPr>
            <a:r>
              <a:rPr lang="en-US" altLang="en-US" sz="1400" dirty="0" err="1" smtClean="0"/>
              <a:t>Swoszowski</a:t>
            </a:r>
            <a:r>
              <a:rPr lang="en-US" altLang="en-US" sz="1400" dirty="0" smtClean="0"/>
              <a:t> et al. (2013); </a:t>
            </a:r>
            <a:r>
              <a:rPr lang="en-US" altLang="en-US" sz="1400" dirty="0" err="1" smtClean="0"/>
              <a:t>Sobalvarro</a:t>
            </a:r>
            <a:r>
              <a:rPr lang="en-US" altLang="en-US" sz="1400" dirty="0" smtClean="0"/>
              <a:t> et al. (2016)</a:t>
            </a:r>
          </a:p>
        </p:txBody>
      </p:sp>
    </p:spTree>
    <p:extLst>
      <p:ext uri="{BB962C8B-B14F-4D97-AF65-F5344CB8AC3E}">
        <p14:creationId xmlns:p14="http://schemas.microsoft.com/office/powerpoint/2010/main" val="1420836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Team-Managed Full-Scale Implementation</a:t>
            </a:r>
            <a:endParaRPr lang="en-US" b="1"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110440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dirty="0" smtClean="0"/>
              <a:t>Readiness</a:t>
            </a:r>
          </a:p>
        </p:txBody>
      </p:sp>
      <p:sp>
        <p:nvSpPr>
          <p:cNvPr id="3075" name="Content Placeholder 2"/>
          <p:cNvSpPr>
            <a:spLocks noGrp="1"/>
          </p:cNvSpPr>
          <p:nvPr>
            <p:ph idx="1"/>
          </p:nvPr>
        </p:nvSpPr>
        <p:spPr/>
        <p:txBody>
          <a:bodyPr/>
          <a:lstStyle/>
          <a:p>
            <a:r>
              <a:rPr lang="en-US" altLang="en-US" dirty="0" smtClean="0"/>
              <a:t>Share basic overview with staff BEFORE adopting and training</a:t>
            </a:r>
          </a:p>
          <a:p>
            <a:r>
              <a:rPr lang="en-US" altLang="en-US" dirty="0" smtClean="0"/>
              <a:t>Staff given opportunity to   provide input</a:t>
            </a:r>
          </a:p>
        </p:txBody>
      </p:sp>
      <p:pic>
        <p:nvPicPr>
          <p:cNvPr id="2" name="Picture 1" descr="Fil:Speech &lt;strong&gt;bubble&lt;/strong&gt;.svg - Wikipedia, den frie encyklopæd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0390" y="2190348"/>
            <a:ext cx="2582055" cy="1943830"/>
          </a:xfrm>
          <a:prstGeom prst="rect">
            <a:avLst/>
          </a:prstGeom>
        </p:spPr>
      </p:pic>
      <p:pic>
        <p:nvPicPr>
          <p:cNvPr id="3" name="Picture 2" descr="ภาพระบายสี : คุณครู [&lt;strong&gt;Teacher&lt;/strong&gt; Coloring Page] | Little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3565" y="3540443"/>
            <a:ext cx="3041904" cy="2636520"/>
          </a:xfrm>
          <a:prstGeom prst="rect">
            <a:avLst/>
          </a:prstGeom>
        </p:spPr>
      </p:pic>
    </p:spTree>
    <p:extLst>
      <p:ext uri="{BB962C8B-B14F-4D97-AF65-F5344CB8AC3E}">
        <p14:creationId xmlns:p14="http://schemas.microsoft.com/office/powerpoint/2010/main" val="3650147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dirty="0" smtClean="0"/>
              <a:t>Need for Tier 2 Supports</a:t>
            </a:r>
          </a:p>
        </p:txBody>
      </p:sp>
      <p:grpSp>
        <p:nvGrpSpPr>
          <p:cNvPr id="5" name="Group 13"/>
          <p:cNvGrpSpPr>
            <a:grpSpLocks/>
          </p:cNvGrpSpPr>
          <p:nvPr/>
        </p:nvGrpSpPr>
        <p:grpSpPr bwMode="auto">
          <a:xfrm>
            <a:off x="6019800" y="2133600"/>
            <a:ext cx="2286000" cy="3962400"/>
            <a:chOff x="4366" y="2051"/>
            <a:chExt cx="862" cy="1203"/>
          </a:xfrm>
        </p:grpSpPr>
        <p:sp>
          <p:nvSpPr>
            <p:cNvPr id="6" name="Freeform 12"/>
            <p:cNvSpPr>
              <a:spLocks/>
            </p:cNvSpPr>
            <p:nvPr/>
          </p:nvSpPr>
          <p:spPr bwMode="auto">
            <a:xfrm>
              <a:off x="4366" y="2051"/>
              <a:ext cx="862" cy="1203"/>
            </a:xfrm>
            <a:custGeom>
              <a:avLst/>
              <a:gdLst>
                <a:gd name="T0" fmla="*/ 429 w 862"/>
                <a:gd name="T1" fmla="*/ 0 h 1203"/>
                <a:gd name="T2" fmla="*/ 0 w 862"/>
                <a:gd name="T3" fmla="*/ 1203 h 1203"/>
                <a:gd name="T4" fmla="*/ 862 w 862"/>
                <a:gd name="T5" fmla="*/ 1203 h 1203"/>
                <a:gd name="T6" fmla="*/ 429 w 862"/>
                <a:gd name="T7" fmla="*/ 0 h 1203"/>
                <a:gd name="T8" fmla="*/ 0 60000 65536"/>
                <a:gd name="T9" fmla="*/ 0 60000 65536"/>
                <a:gd name="T10" fmla="*/ 0 60000 65536"/>
                <a:gd name="T11" fmla="*/ 0 60000 65536"/>
                <a:gd name="T12" fmla="*/ 0 w 862"/>
                <a:gd name="T13" fmla="*/ 0 h 1203"/>
                <a:gd name="T14" fmla="*/ 862 w 862"/>
                <a:gd name="T15" fmla="*/ 1203 h 1203"/>
              </a:gdLst>
              <a:ahLst/>
              <a:cxnLst>
                <a:cxn ang="T8">
                  <a:pos x="T0" y="T1"/>
                </a:cxn>
                <a:cxn ang="T9">
                  <a:pos x="T2" y="T3"/>
                </a:cxn>
                <a:cxn ang="T10">
                  <a:pos x="T4" y="T5"/>
                </a:cxn>
                <a:cxn ang="T11">
                  <a:pos x="T6" y="T7"/>
                </a:cxn>
              </a:cxnLst>
              <a:rect l="T12" t="T13" r="T14" b="T15"/>
              <a:pathLst>
                <a:path w="862" h="1203">
                  <a:moveTo>
                    <a:pt x="429" y="0"/>
                  </a:moveTo>
                  <a:lnTo>
                    <a:pt x="0" y="1203"/>
                  </a:lnTo>
                  <a:lnTo>
                    <a:pt x="862" y="1203"/>
                  </a:lnTo>
                  <a:lnTo>
                    <a:pt x="429" y="0"/>
                  </a:lnTo>
                  <a:close/>
                </a:path>
              </a:pathLst>
            </a:custGeom>
            <a:solidFill>
              <a:srgbClr val="FF0000"/>
            </a:solidFill>
            <a:ln w="9525">
              <a:noFill/>
              <a:round/>
              <a:headEnd/>
              <a:tailEnd/>
            </a:ln>
          </p:spPr>
          <p:txBody>
            <a:bodyPr/>
            <a:lstStyle/>
            <a:p>
              <a:endParaRPr lang="en-US"/>
            </a:p>
          </p:txBody>
        </p:sp>
        <p:sp>
          <p:nvSpPr>
            <p:cNvPr id="7" name="Freeform 9"/>
            <p:cNvSpPr>
              <a:spLocks/>
            </p:cNvSpPr>
            <p:nvPr/>
          </p:nvSpPr>
          <p:spPr bwMode="auto">
            <a:xfrm>
              <a:off x="4366" y="2629"/>
              <a:ext cx="862" cy="625"/>
            </a:xfrm>
            <a:custGeom>
              <a:avLst/>
              <a:gdLst>
                <a:gd name="T0" fmla="*/ 862 w 862"/>
                <a:gd name="T1" fmla="*/ 625 h 625"/>
                <a:gd name="T2" fmla="*/ 636 w 862"/>
                <a:gd name="T3" fmla="*/ 0 h 625"/>
                <a:gd name="T4" fmla="*/ 222 w 862"/>
                <a:gd name="T5" fmla="*/ 0 h 625"/>
                <a:gd name="T6" fmla="*/ 0 w 862"/>
                <a:gd name="T7" fmla="*/ 625 h 625"/>
                <a:gd name="T8" fmla="*/ 862 w 862"/>
                <a:gd name="T9" fmla="*/ 625 h 625"/>
                <a:gd name="T10" fmla="*/ 0 60000 65536"/>
                <a:gd name="T11" fmla="*/ 0 60000 65536"/>
                <a:gd name="T12" fmla="*/ 0 60000 65536"/>
                <a:gd name="T13" fmla="*/ 0 60000 65536"/>
                <a:gd name="T14" fmla="*/ 0 60000 65536"/>
                <a:gd name="T15" fmla="*/ 0 w 862"/>
                <a:gd name="T16" fmla="*/ 0 h 625"/>
                <a:gd name="T17" fmla="*/ 862 w 862"/>
                <a:gd name="T18" fmla="*/ 625 h 625"/>
              </a:gdLst>
              <a:ahLst/>
              <a:cxnLst>
                <a:cxn ang="T10">
                  <a:pos x="T0" y="T1"/>
                </a:cxn>
                <a:cxn ang="T11">
                  <a:pos x="T2" y="T3"/>
                </a:cxn>
                <a:cxn ang="T12">
                  <a:pos x="T4" y="T5"/>
                </a:cxn>
                <a:cxn ang="T13">
                  <a:pos x="T6" y="T7"/>
                </a:cxn>
                <a:cxn ang="T14">
                  <a:pos x="T8" y="T9"/>
                </a:cxn>
              </a:cxnLst>
              <a:rect l="T15" t="T16" r="T17" b="T18"/>
              <a:pathLst>
                <a:path w="862" h="625">
                  <a:moveTo>
                    <a:pt x="862" y="625"/>
                  </a:moveTo>
                  <a:lnTo>
                    <a:pt x="636" y="0"/>
                  </a:lnTo>
                  <a:lnTo>
                    <a:pt x="222" y="0"/>
                  </a:lnTo>
                  <a:lnTo>
                    <a:pt x="0" y="625"/>
                  </a:lnTo>
                  <a:lnTo>
                    <a:pt x="862" y="625"/>
                  </a:lnTo>
                  <a:close/>
                </a:path>
              </a:pathLst>
            </a:custGeom>
            <a:solidFill>
              <a:srgbClr val="009900"/>
            </a:solidFill>
            <a:ln w="9525">
              <a:noFill/>
              <a:round/>
              <a:headEnd/>
              <a:tailEnd/>
            </a:ln>
          </p:spPr>
          <p:txBody>
            <a:bodyPr/>
            <a:lstStyle/>
            <a:p>
              <a:endParaRPr lang="en-US"/>
            </a:p>
          </p:txBody>
        </p:sp>
        <p:sp>
          <p:nvSpPr>
            <p:cNvPr id="8" name="Freeform 10"/>
            <p:cNvSpPr>
              <a:spLocks/>
            </p:cNvSpPr>
            <p:nvPr/>
          </p:nvSpPr>
          <p:spPr bwMode="auto">
            <a:xfrm>
              <a:off x="4592" y="2432"/>
              <a:ext cx="410" cy="212"/>
            </a:xfrm>
            <a:custGeom>
              <a:avLst/>
              <a:gdLst>
                <a:gd name="T0" fmla="*/ 410 w 410"/>
                <a:gd name="T1" fmla="*/ 212 h 212"/>
                <a:gd name="T2" fmla="*/ 344 w 410"/>
                <a:gd name="T3" fmla="*/ 0 h 212"/>
                <a:gd name="T4" fmla="*/ 66 w 410"/>
                <a:gd name="T5" fmla="*/ 0 h 212"/>
                <a:gd name="T6" fmla="*/ 0 w 410"/>
                <a:gd name="T7" fmla="*/ 212 h 212"/>
                <a:gd name="T8" fmla="*/ 410 w 410"/>
                <a:gd name="T9" fmla="*/ 212 h 212"/>
                <a:gd name="T10" fmla="*/ 0 60000 65536"/>
                <a:gd name="T11" fmla="*/ 0 60000 65536"/>
                <a:gd name="T12" fmla="*/ 0 60000 65536"/>
                <a:gd name="T13" fmla="*/ 0 60000 65536"/>
                <a:gd name="T14" fmla="*/ 0 60000 65536"/>
                <a:gd name="T15" fmla="*/ 0 w 410"/>
                <a:gd name="T16" fmla="*/ 0 h 212"/>
                <a:gd name="T17" fmla="*/ 410 w 410"/>
                <a:gd name="T18" fmla="*/ 212 h 212"/>
              </a:gdLst>
              <a:ahLst/>
              <a:cxnLst>
                <a:cxn ang="T10">
                  <a:pos x="T0" y="T1"/>
                </a:cxn>
                <a:cxn ang="T11">
                  <a:pos x="T2" y="T3"/>
                </a:cxn>
                <a:cxn ang="T12">
                  <a:pos x="T4" y="T5"/>
                </a:cxn>
                <a:cxn ang="T13">
                  <a:pos x="T6" y="T7"/>
                </a:cxn>
                <a:cxn ang="T14">
                  <a:pos x="T8" y="T9"/>
                </a:cxn>
              </a:cxnLst>
              <a:rect l="T15" t="T16" r="T17" b="T18"/>
              <a:pathLst>
                <a:path w="410" h="212">
                  <a:moveTo>
                    <a:pt x="410" y="212"/>
                  </a:moveTo>
                  <a:lnTo>
                    <a:pt x="344" y="0"/>
                  </a:lnTo>
                  <a:lnTo>
                    <a:pt x="66" y="0"/>
                  </a:lnTo>
                  <a:lnTo>
                    <a:pt x="0" y="212"/>
                  </a:lnTo>
                  <a:lnTo>
                    <a:pt x="410" y="212"/>
                  </a:lnTo>
                  <a:close/>
                </a:path>
              </a:pathLst>
            </a:custGeom>
            <a:solidFill>
              <a:srgbClr val="FFFF00"/>
            </a:solidFill>
            <a:ln w="9525">
              <a:noFill/>
              <a:round/>
              <a:headEnd/>
              <a:tailEnd/>
            </a:ln>
          </p:spPr>
          <p:txBody>
            <a:bodyPr/>
            <a:lstStyle/>
            <a:p>
              <a:endParaRPr lang="en-US"/>
            </a:p>
          </p:txBody>
        </p:sp>
      </p:grpSp>
      <p:grpSp>
        <p:nvGrpSpPr>
          <p:cNvPr id="9" name="Group 8"/>
          <p:cNvGrpSpPr/>
          <p:nvPr/>
        </p:nvGrpSpPr>
        <p:grpSpPr>
          <a:xfrm>
            <a:off x="685800" y="2057400"/>
            <a:ext cx="2362200" cy="3768638"/>
            <a:chOff x="685800" y="2057400"/>
            <a:chExt cx="2362200" cy="3768638"/>
          </a:xfrm>
        </p:grpSpPr>
        <p:sp>
          <p:nvSpPr>
            <p:cNvPr id="10" name="Freeform 12"/>
            <p:cNvSpPr>
              <a:spLocks/>
            </p:cNvSpPr>
            <p:nvPr/>
          </p:nvSpPr>
          <p:spPr bwMode="auto">
            <a:xfrm>
              <a:off x="685800" y="2057400"/>
              <a:ext cx="2362200" cy="3733800"/>
            </a:xfrm>
            <a:custGeom>
              <a:avLst/>
              <a:gdLst>
                <a:gd name="T0" fmla="*/ 429 w 862"/>
                <a:gd name="T1" fmla="*/ 0 h 1203"/>
                <a:gd name="T2" fmla="*/ 0 w 862"/>
                <a:gd name="T3" fmla="*/ 1203 h 1203"/>
                <a:gd name="T4" fmla="*/ 862 w 862"/>
                <a:gd name="T5" fmla="*/ 1203 h 1203"/>
                <a:gd name="T6" fmla="*/ 429 w 862"/>
                <a:gd name="T7" fmla="*/ 0 h 1203"/>
                <a:gd name="T8" fmla="*/ 0 60000 65536"/>
                <a:gd name="T9" fmla="*/ 0 60000 65536"/>
                <a:gd name="T10" fmla="*/ 0 60000 65536"/>
                <a:gd name="T11" fmla="*/ 0 60000 65536"/>
                <a:gd name="T12" fmla="*/ 0 w 862"/>
                <a:gd name="T13" fmla="*/ 0 h 1203"/>
                <a:gd name="T14" fmla="*/ 862 w 862"/>
                <a:gd name="T15" fmla="*/ 1203 h 1203"/>
              </a:gdLst>
              <a:ahLst/>
              <a:cxnLst>
                <a:cxn ang="T8">
                  <a:pos x="T0" y="T1"/>
                </a:cxn>
                <a:cxn ang="T9">
                  <a:pos x="T2" y="T3"/>
                </a:cxn>
                <a:cxn ang="T10">
                  <a:pos x="T4" y="T5"/>
                </a:cxn>
                <a:cxn ang="T11">
                  <a:pos x="T6" y="T7"/>
                </a:cxn>
              </a:cxnLst>
              <a:rect l="T12" t="T13" r="T14" b="T15"/>
              <a:pathLst>
                <a:path w="862" h="1203">
                  <a:moveTo>
                    <a:pt x="429" y="0"/>
                  </a:moveTo>
                  <a:lnTo>
                    <a:pt x="0" y="1203"/>
                  </a:lnTo>
                  <a:lnTo>
                    <a:pt x="862" y="1203"/>
                  </a:lnTo>
                  <a:lnTo>
                    <a:pt x="429" y="0"/>
                  </a:lnTo>
                  <a:close/>
                </a:path>
              </a:pathLst>
            </a:custGeom>
            <a:solidFill>
              <a:srgbClr val="FF0000"/>
            </a:solidFill>
            <a:ln w="9525">
              <a:noFill/>
              <a:round/>
              <a:headEnd/>
              <a:tailEnd/>
            </a:ln>
          </p:spPr>
          <p:txBody>
            <a:bodyPr/>
            <a:lstStyle/>
            <a:p>
              <a:endParaRPr lang="en-US"/>
            </a:p>
          </p:txBody>
        </p:sp>
        <p:sp>
          <p:nvSpPr>
            <p:cNvPr id="11" name="Freeform 9"/>
            <p:cNvSpPr>
              <a:spLocks/>
            </p:cNvSpPr>
            <p:nvPr/>
          </p:nvSpPr>
          <p:spPr bwMode="auto">
            <a:xfrm>
              <a:off x="685800" y="3886200"/>
              <a:ext cx="2362200" cy="1939838"/>
            </a:xfrm>
            <a:custGeom>
              <a:avLst/>
              <a:gdLst>
                <a:gd name="T0" fmla="*/ 862 w 862"/>
                <a:gd name="T1" fmla="*/ 625 h 625"/>
                <a:gd name="T2" fmla="*/ 636 w 862"/>
                <a:gd name="T3" fmla="*/ 0 h 625"/>
                <a:gd name="T4" fmla="*/ 222 w 862"/>
                <a:gd name="T5" fmla="*/ 0 h 625"/>
                <a:gd name="T6" fmla="*/ 0 w 862"/>
                <a:gd name="T7" fmla="*/ 625 h 625"/>
                <a:gd name="T8" fmla="*/ 862 w 862"/>
                <a:gd name="T9" fmla="*/ 625 h 625"/>
                <a:gd name="T10" fmla="*/ 0 60000 65536"/>
                <a:gd name="T11" fmla="*/ 0 60000 65536"/>
                <a:gd name="T12" fmla="*/ 0 60000 65536"/>
                <a:gd name="T13" fmla="*/ 0 60000 65536"/>
                <a:gd name="T14" fmla="*/ 0 60000 65536"/>
                <a:gd name="T15" fmla="*/ 0 w 862"/>
                <a:gd name="T16" fmla="*/ 0 h 625"/>
                <a:gd name="T17" fmla="*/ 862 w 862"/>
                <a:gd name="T18" fmla="*/ 625 h 625"/>
              </a:gdLst>
              <a:ahLst/>
              <a:cxnLst>
                <a:cxn ang="T10">
                  <a:pos x="T0" y="T1"/>
                </a:cxn>
                <a:cxn ang="T11">
                  <a:pos x="T2" y="T3"/>
                </a:cxn>
                <a:cxn ang="T12">
                  <a:pos x="T4" y="T5"/>
                </a:cxn>
                <a:cxn ang="T13">
                  <a:pos x="T6" y="T7"/>
                </a:cxn>
                <a:cxn ang="T14">
                  <a:pos x="T8" y="T9"/>
                </a:cxn>
              </a:cxnLst>
              <a:rect l="T15" t="T16" r="T17" b="T18"/>
              <a:pathLst>
                <a:path w="862" h="625">
                  <a:moveTo>
                    <a:pt x="862" y="625"/>
                  </a:moveTo>
                  <a:lnTo>
                    <a:pt x="636" y="0"/>
                  </a:lnTo>
                  <a:lnTo>
                    <a:pt x="222" y="0"/>
                  </a:lnTo>
                  <a:lnTo>
                    <a:pt x="0" y="625"/>
                  </a:lnTo>
                  <a:lnTo>
                    <a:pt x="862" y="625"/>
                  </a:lnTo>
                  <a:close/>
                </a:path>
              </a:pathLst>
            </a:custGeom>
            <a:solidFill>
              <a:srgbClr val="009900"/>
            </a:solidFill>
            <a:ln w="9525">
              <a:noFill/>
              <a:round/>
              <a:headEnd/>
              <a:tailEnd/>
            </a:ln>
          </p:spPr>
          <p:txBody>
            <a:bodyPr/>
            <a:lstStyle/>
            <a:p>
              <a:endParaRPr lang="en-US"/>
            </a:p>
          </p:txBody>
        </p:sp>
      </p:grpSp>
      <p:sp>
        <p:nvSpPr>
          <p:cNvPr id="18" name="TextBox 17"/>
          <p:cNvSpPr txBox="1"/>
          <p:nvPr/>
        </p:nvSpPr>
        <p:spPr>
          <a:xfrm>
            <a:off x="3390900" y="6167850"/>
            <a:ext cx="1524000" cy="369332"/>
          </a:xfrm>
          <a:prstGeom prst="rect">
            <a:avLst/>
          </a:prstGeom>
          <a:noFill/>
        </p:spPr>
        <p:txBody>
          <a:bodyPr wrap="square" rtlCol="0">
            <a:spAutoFit/>
          </a:bodyPr>
          <a:lstStyle/>
          <a:p>
            <a:r>
              <a:rPr lang="en-US" dirty="0" smtClean="0"/>
              <a:t>Team</a:t>
            </a:r>
            <a:endParaRPr lang="en-US" dirty="0"/>
          </a:p>
        </p:txBody>
      </p:sp>
      <p:sp>
        <p:nvSpPr>
          <p:cNvPr id="19" name="TextBox 18"/>
          <p:cNvSpPr txBox="1"/>
          <p:nvPr/>
        </p:nvSpPr>
        <p:spPr>
          <a:xfrm>
            <a:off x="6400800" y="3374640"/>
            <a:ext cx="1524000" cy="830997"/>
          </a:xfrm>
          <a:prstGeom prst="rect">
            <a:avLst/>
          </a:prstGeom>
          <a:noFill/>
        </p:spPr>
        <p:txBody>
          <a:bodyPr wrap="square" rtlCol="0">
            <a:spAutoFit/>
          </a:bodyPr>
          <a:lstStyle/>
          <a:p>
            <a:pPr algn="ctr"/>
            <a:r>
              <a:rPr lang="en-US" sz="2400" dirty="0" smtClean="0">
                <a:solidFill>
                  <a:schemeClr val="accent4"/>
                </a:solidFill>
              </a:rPr>
              <a:t>TIER 2</a:t>
            </a:r>
          </a:p>
          <a:p>
            <a:pPr algn="ctr"/>
            <a:r>
              <a:rPr lang="en-US" sz="2400" dirty="0" smtClean="0">
                <a:solidFill>
                  <a:schemeClr val="accent4"/>
                </a:solidFill>
              </a:rPr>
              <a:t>CICO</a:t>
            </a:r>
            <a:endParaRPr lang="en-US" sz="2400" dirty="0">
              <a:solidFill>
                <a:schemeClr val="accent4"/>
              </a:solidFill>
            </a:endParaRPr>
          </a:p>
        </p:txBody>
      </p:sp>
      <p:sp>
        <p:nvSpPr>
          <p:cNvPr id="20" name="5-Point Star 19"/>
          <p:cNvSpPr/>
          <p:nvPr/>
        </p:nvSpPr>
        <p:spPr>
          <a:xfrm>
            <a:off x="7467600" y="2057400"/>
            <a:ext cx="914400" cy="914400"/>
          </a:xfrm>
          <a:prstGeom prst="star5">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56129" y="1614220"/>
            <a:ext cx="1869142" cy="369332"/>
          </a:xfrm>
          <a:prstGeom prst="rect">
            <a:avLst/>
          </a:prstGeom>
          <a:noFill/>
        </p:spPr>
        <p:txBody>
          <a:bodyPr wrap="square" rtlCol="0">
            <a:spAutoFit/>
          </a:bodyPr>
          <a:lstStyle/>
          <a:p>
            <a:r>
              <a:rPr lang="en-US" dirty="0" smtClean="0"/>
              <a:t>Traditional Model</a:t>
            </a:r>
            <a:endParaRPr lang="en-US" dirty="0"/>
          </a:p>
        </p:txBody>
      </p:sp>
      <p:sp>
        <p:nvSpPr>
          <p:cNvPr id="38" name="TextBox 37"/>
          <p:cNvSpPr txBox="1"/>
          <p:nvPr/>
        </p:nvSpPr>
        <p:spPr>
          <a:xfrm>
            <a:off x="6400800" y="1633660"/>
            <a:ext cx="1478226" cy="369332"/>
          </a:xfrm>
          <a:prstGeom prst="rect">
            <a:avLst/>
          </a:prstGeom>
          <a:noFill/>
        </p:spPr>
        <p:txBody>
          <a:bodyPr wrap="square" rtlCol="0">
            <a:spAutoFit/>
          </a:bodyPr>
          <a:lstStyle/>
          <a:p>
            <a:r>
              <a:rPr lang="en-US" dirty="0" smtClean="0"/>
              <a:t>MTSS Model</a:t>
            </a:r>
            <a:endParaRPr lang="en-US" dirty="0"/>
          </a:p>
        </p:txBody>
      </p:sp>
      <p:sp>
        <p:nvSpPr>
          <p:cNvPr id="4" name="TextBox 3"/>
          <p:cNvSpPr txBox="1"/>
          <p:nvPr/>
        </p:nvSpPr>
        <p:spPr>
          <a:xfrm>
            <a:off x="3390900" y="1576610"/>
            <a:ext cx="2685854" cy="1938992"/>
          </a:xfrm>
          <a:prstGeom prst="rect">
            <a:avLst/>
          </a:prstGeom>
          <a:noFill/>
        </p:spPr>
        <p:txBody>
          <a:bodyPr wrap="square" rtlCol="0">
            <a:spAutoFit/>
          </a:bodyPr>
          <a:lstStyle/>
          <a:p>
            <a:r>
              <a:rPr lang="en-US" sz="2000" i="1" dirty="0" smtClean="0"/>
              <a:t>Kids aren’t dichotomies (good/bad; need help/don’t need help) so why would our systems of support be dichotomous?</a:t>
            </a:r>
            <a:endParaRPr lang="en-US" sz="2000" i="1" dirty="0"/>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dirty="0" smtClean="0"/>
              <a:t>Training</a:t>
            </a:r>
          </a:p>
        </p:txBody>
      </p:sp>
      <p:sp>
        <p:nvSpPr>
          <p:cNvPr id="3075" name="Content Placeholder 2"/>
          <p:cNvSpPr>
            <a:spLocks noGrp="1"/>
          </p:cNvSpPr>
          <p:nvPr>
            <p:ph idx="1"/>
          </p:nvPr>
        </p:nvSpPr>
        <p:spPr>
          <a:xfrm>
            <a:off x="628650" y="1426614"/>
            <a:ext cx="7886700" cy="4351338"/>
          </a:xfrm>
        </p:spPr>
        <p:txBody>
          <a:bodyPr/>
          <a:lstStyle/>
          <a:p>
            <a:r>
              <a:rPr lang="en-US" altLang="en-US" dirty="0" smtClean="0"/>
              <a:t>Staff</a:t>
            </a:r>
          </a:p>
          <a:p>
            <a:pPr lvl="1"/>
            <a:r>
              <a:rPr lang="en-US" altLang="en-US" dirty="0" smtClean="0"/>
              <a:t>All staff receive overview training</a:t>
            </a:r>
          </a:p>
          <a:p>
            <a:pPr lvl="2"/>
            <a:r>
              <a:rPr lang="en-US" altLang="en-US" dirty="0" smtClean="0"/>
              <a:t>Using the point card</a:t>
            </a:r>
          </a:p>
          <a:p>
            <a:pPr lvl="2"/>
            <a:r>
              <a:rPr lang="en-US" altLang="en-US" dirty="0" smtClean="0"/>
              <a:t>How to give feedback</a:t>
            </a:r>
          </a:p>
          <a:p>
            <a:r>
              <a:rPr lang="en-US" altLang="en-US" dirty="0" smtClean="0"/>
              <a:t>Parents</a:t>
            </a:r>
          </a:p>
          <a:p>
            <a:pPr lvl="1"/>
            <a:r>
              <a:rPr lang="en-US" altLang="en-US" dirty="0" smtClean="0"/>
              <a:t>Individual training when child begins program</a:t>
            </a:r>
          </a:p>
          <a:p>
            <a:pPr lvl="2"/>
            <a:r>
              <a:rPr lang="en-US" altLang="en-US" dirty="0" smtClean="0"/>
              <a:t>What the program is </a:t>
            </a:r>
          </a:p>
          <a:p>
            <a:pPr lvl="2"/>
            <a:r>
              <a:rPr lang="en-US" altLang="en-US" dirty="0" smtClean="0"/>
              <a:t>How to respond to point card when it comes home</a:t>
            </a:r>
          </a:p>
          <a:p>
            <a:r>
              <a:rPr lang="en-US" altLang="en-US" dirty="0" smtClean="0"/>
              <a:t>Students</a:t>
            </a:r>
          </a:p>
          <a:p>
            <a:pPr lvl="1"/>
            <a:r>
              <a:rPr lang="en-US" altLang="en-US" dirty="0" smtClean="0"/>
              <a:t>Individual training when program begins for child</a:t>
            </a:r>
          </a:p>
          <a:p>
            <a:pPr lvl="2"/>
            <a:r>
              <a:rPr lang="en-US" altLang="en-US" dirty="0" smtClean="0"/>
              <a:t>How, when, and where to check in and check out</a:t>
            </a:r>
          </a:p>
          <a:p>
            <a:pPr lvl="2"/>
            <a:r>
              <a:rPr lang="en-US" altLang="en-US" dirty="0" smtClean="0"/>
              <a:t>Rating process, Goals, Rewards</a:t>
            </a:r>
          </a:p>
          <a:p>
            <a:pPr lvl="2"/>
            <a:endParaRPr lang="en-US" altLang="en-US" dirty="0" smtClean="0"/>
          </a:p>
        </p:txBody>
      </p:sp>
      <p:pic>
        <p:nvPicPr>
          <p:cNvPr id="2" name="Picture 1" descr="The Next Generation of LifelongLearningTeachers: January 20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5099" y="1690688"/>
            <a:ext cx="1392716" cy="1173234"/>
          </a:xfrm>
          <a:prstGeom prst="rect">
            <a:avLst/>
          </a:prstGeom>
        </p:spPr>
      </p:pic>
      <p:pic>
        <p:nvPicPr>
          <p:cNvPr id="3" name="Picture 2" descr="Hits and Misses: October 200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67815" y="3300153"/>
            <a:ext cx="1212297" cy="1259062"/>
          </a:xfrm>
          <a:prstGeom prst="rect">
            <a:avLst/>
          </a:prstGeom>
        </p:spPr>
      </p:pic>
      <p:pic>
        <p:nvPicPr>
          <p:cNvPr id="4" name="Picture 3" descr="About Scroll - SCROLL Organisatio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25740" y="4796443"/>
            <a:ext cx="1167732" cy="1424160"/>
          </a:xfrm>
          <a:prstGeom prst="rect">
            <a:avLst/>
          </a:prstGeom>
        </p:spPr>
      </p:pic>
    </p:spTree>
    <p:extLst>
      <p:ext uri="{BB962C8B-B14F-4D97-AF65-F5344CB8AC3E}">
        <p14:creationId xmlns:p14="http://schemas.microsoft.com/office/powerpoint/2010/main" val="27215569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dirty="0" smtClean="0"/>
              <a:t>Data-based Decision Making</a:t>
            </a:r>
          </a:p>
        </p:txBody>
      </p:sp>
      <p:sp>
        <p:nvSpPr>
          <p:cNvPr id="3075" name="Content Placeholder 2"/>
          <p:cNvSpPr>
            <a:spLocks noGrp="1"/>
          </p:cNvSpPr>
          <p:nvPr>
            <p:ph idx="1"/>
          </p:nvPr>
        </p:nvSpPr>
        <p:spPr/>
        <p:txBody>
          <a:bodyPr/>
          <a:lstStyle/>
          <a:p>
            <a:r>
              <a:rPr lang="en-US" altLang="en-US" dirty="0" smtClean="0"/>
              <a:t>Team devoted to Tier 2 manages CICO</a:t>
            </a:r>
          </a:p>
          <a:p>
            <a:r>
              <a:rPr lang="en-US" altLang="en-US" dirty="0" smtClean="0"/>
              <a:t>Selection</a:t>
            </a:r>
          </a:p>
          <a:p>
            <a:pPr lvl="1"/>
            <a:r>
              <a:rPr lang="en-US" altLang="en-US" dirty="0" smtClean="0"/>
              <a:t>2-7 ODRs</a:t>
            </a:r>
          </a:p>
          <a:p>
            <a:r>
              <a:rPr lang="en-US" altLang="en-US" dirty="0" smtClean="0"/>
              <a:t>Outcomes</a:t>
            </a:r>
          </a:p>
          <a:p>
            <a:pPr lvl="1"/>
            <a:r>
              <a:rPr lang="en-US" altLang="en-US" dirty="0" smtClean="0"/>
              <a:t>Individual students</a:t>
            </a:r>
          </a:p>
          <a:p>
            <a:pPr lvl="1"/>
            <a:r>
              <a:rPr lang="en-US" altLang="en-US" dirty="0" smtClean="0"/>
              <a:t>Program</a:t>
            </a:r>
          </a:p>
          <a:p>
            <a:r>
              <a:rPr lang="en-US" altLang="en-US" dirty="0" smtClean="0"/>
              <a:t>Fidelity</a:t>
            </a:r>
          </a:p>
        </p:txBody>
      </p:sp>
    </p:spTree>
    <p:extLst>
      <p:ext uri="{BB962C8B-B14F-4D97-AF65-F5344CB8AC3E}">
        <p14:creationId xmlns:p14="http://schemas.microsoft.com/office/powerpoint/2010/main" val="26497558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Summary and Resources</a:t>
            </a:r>
            <a:endParaRPr lang="en-US" b="1"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50785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CICO Messages</a:t>
            </a:r>
            <a:endParaRPr lang="en-US" dirty="0"/>
          </a:p>
        </p:txBody>
      </p:sp>
      <p:sp>
        <p:nvSpPr>
          <p:cNvPr id="3" name="Content Placeholder 2"/>
          <p:cNvSpPr>
            <a:spLocks noGrp="1"/>
          </p:cNvSpPr>
          <p:nvPr>
            <p:ph idx="1"/>
          </p:nvPr>
        </p:nvSpPr>
        <p:spPr/>
        <p:txBody>
          <a:bodyPr/>
          <a:lstStyle/>
          <a:p>
            <a:r>
              <a:rPr lang="en-US" dirty="0"/>
              <a:t>Very effective in elementary and MS, emerging evidence in HS</a:t>
            </a:r>
          </a:p>
          <a:p>
            <a:pPr lvl="1"/>
            <a:r>
              <a:rPr lang="en-US" dirty="0" smtClean="0"/>
              <a:t>About 67-75% of students succeed</a:t>
            </a:r>
          </a:p>
          <a:p>
            <a:r>
              <a:rPr lang="en-US" dirty="0"/>
              <a:t>Should be implemented as a systems-intervention rather than an individualized intervention</a:t>
            </a:r>
          </a:p>
          <a:p>
            <a:pPr lvl="1"/>
            <a:r>
              <a:rPr lang="en-US" dirty="0" smtClean="0"/>
              <a:t>Managed by a team</a:t>
            </a:r>
          </a:p>
          <a:p>
            <a:pPr lvl="1"/>
            <a:r>
              <a:rPr lang="en-US" dirty="0" smtClean="0"/>
              <a:t>Can support 5-15% of student in a school</a:t>
            </a:r>
          </a:p>
          <a:p>
            <a:pPr lvl="2"/>
            <a:r>
              <a:rPr lang="en-US" dirty="0" smtClean="0"/>
              <a:t>Those at-risk</a:t>
            </a:r>
          </a:p>
          <a:p>
            <a:r>
              <a:rPr lang="en-US" dirty="0" smtClean="0"/>
              <a:t>Can be modified to fit needs of school and individual students (non-responders)</a:t>
            </a:r>
          </a:p>
          <a:p>
            <a:endParaRPr lang="en-US" dirty="0"/>
          </a:p>
        </p:txBody>
      </p:sp>
    </p:spTree>
    <p:extLst>
      <p:ext uri="{BB962C8B-B14F-4D97-AF65-F5344CB8AC3E}">
        <p14:creationId xmlns:p14="http://schemas.microsoft.com/office/powerpoint/2010/main" val="6021050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dirty="0" smtClean="0"/>
              <a:t>Resources</a:t>
            </a:r>
          </a:p>
        </p:txBody>
      </p:sp>
      <p:sp>
        <p:nvSpPr>
          <p:cNvPr id="3075" name="Content Placeholder 2"/>
          <p:cNvSpPr>
            <a:spLocks noGrp="1"/>
          </p:cNvSpPr>
          <p:nvPr>
            <p:ph idx="1"/>
          </p:nvPr>
        </p:nvSpPr>
        <p:spPr/>
        <p:txBody>
          <a:bodyPr/>
          <a:lstStyle/>
          <a:p>
            <a:pPr marL="0" indent="0" algn="ctr">
              <a:buNone/>
            </a:pPr>
            <a:r>
              <a:rPr lang="en-US" altLang="en-US" dirty="0" smtClean="0"/>
              <a:t>Getting Started Workbook</a:t>
            </a:r>
          </a:p>
          <a:p>
            <a:pPr marL="0" indent="0">
              <a:buNone/>
            </a:pPr>
            <a:r>
              <a:rPr lang="en-US" altLang="en-US" dirty="0">
                <a:hlinkClick r:id="rId4"/>
              </a:rPr>
              <a:t>http://</a:t>
            </a:r>
            <a:r>
              <a:rPr lang="en-US" altLang="en-US" dirty="0" smtClean="0">
                <a:hlinkClick r:id="rId4"/>
              </a:rPr>
              <a:t>www.pbis.org/common/cms/files/pbisresources/8APBS_Tier2_GettingStartedWorkbook.pdf</a:t>
            </a:r>
            <a:endParaRPr lang="en-US" altLang="en-US" dirty="0" smtClean="0"/>
          </a:p>
          <a:p>
            <a:pPr marL="0" indent="0">
              <a:buNone/>
            </a:pPr>
            <a:endParaRPr lang="en-US" altLang="en-US" dirty="0"/>
          </a:p>
          <a:p>
            <a:pPr marL="0" indent="0" algn="ctr">
              <a:buNone/>
            </a:pPr>
            <a:r>
              <a:rPr lang="en-US" altLang="en-US" dirty="0" smtClean="0"/>
              <a:t>CICO Self-Assessment</a:t>
            </a:r>
          </a:p>
          <a:p>
            <a:pPr marL="0" indent="0" algn="ctr">
              <a:buNone/>
            </a:pPr>
            <a:endParaRPr lang="en-US" altLang="en-US" dirty="0" smtClean="0"/>
          </a:p>
        </p:txBody>
      </p:sp>
      <p:graphicFrame>
        <p:nvGraphicFramePr>
          <p:cNvPr id="2" name="Object 1"/>
          <p:cNvGraphicFramePr>
            <a:graphicFrameLocks noChangeAspect="1"/>
          </p:cNvGraphicFramePr>
          <p:nvPr>
            <p:extLst>
              <p:ext uri="{D42A27DB-BD31-4B8C-83A1-F6EECF244321}">
                <p14:modId xmlns:p14="http://schemas.microsoft.com/office/powerpoint/2010/main" val="2191458860"/>
              </p:ext>
            </p:extLst>
          </p:nvPr>
        </p:nvGraphicFramePr>
        <p:xfrm>
          <a:off x="3473392" y="4113472"/>
          <a:ext cx="2029633" cy="2626825"/>
        </p:xfrm>
        <a:graphic>
          <a:graphicData uri="http://schemas.openxmlformats.org/presentationml/2006/ole">
            <mc:AlternateContent xmlns:mc="http://schemas.openxmlformats.org/markup-compatibility/2006">
              <mc:Choice xmlns:v="urn:schemas-microsoft-com:vml" Requires="v">
                <p:oleObj spid="_x0000_s2054" name="Acrobat Document" r:id="rId5" imgW="5829300" imgH="7543800" progId="Acrobat.Document.DC">
                  <p:embed/>
                </p:oleObj>
              </mc:Choice>
              <mc:Fallback>
                <p:oleObj name="Acrobat Document" r:id="rId5" imgW="5829300" imgH="7543800" progId="Acrobat.Document.DC">
                  <p:embed/>
                  <p:pic>
                    <p:nvPicPr>
                      <p:cNvPr id="0" name=""/>
                      <p:cNvPicPr/>
                      <p:nvPr/>
                    </p:nvPicPr>
                    <p:blipFill>
                      <a:blip r:embed="rId6"/>
                      <a:stretch>
                        <a:fillRect/>
                      </a:stretch>
                    </p:blipFill>
                    <p:spPr>
                      <a:xfrm>
                        <a:off x="3473392" y="4113472"/>
                        <a:ext cx="2029633" cy="2626825"/>
                      </a:xfrm>
                      <a:prstGeom prst="rect">
                        <a:avLst/>
                      </a:prstGeom>
                    </p:spPr>
                  </p:pic>
                </p:oleObj>
              </mc:Fallback>
            </mc:AlternateContent>
          </a:graphicData>
        </a:graphic>
      </p:graphicFrame>
    </p:spTree>
    <p:extLst>
      <p:ext uri="{BB962C8B-B14F-4D97-AF65-F5344CB8AC3E}">
        <p14:creationId xmlns:p14="http://schemas.microsoft.com/office/powerpoint/2010/main" val="14348480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Resources</a:t>
            </a:r>
            <a:endParaRPr lang="en-US" dirty="0"/>
          </a:p>
        </p:txBody>
      </p:sp>
      <p:sp>
        <p:nvSpPr>
          <p:cNvPr id="3" name="Content Placeholder 2"/>
          <p:cNvSpPr>
            <a:spLocks noGrp="1"/>
          </p:cNvSpPr>
          <p:nvPr>
            <p:ph idx="1"/>
          </p:nvPr>
        </p:nvSpPr>
        <p:spPr/>
        <p:txBody>
          <a:bodyPr/>
          <a:lstStyle/>
          <a:p>
            <a:pPr marL="0" indent="0" algn="ctr">
              <a:buNone/>
            </a:pPr>
            <a:r>
              <a:rPr lang="en-US" altLang="en-US" dirty="0"/>
              <a:t>Getting Started Workbook</a:t>
            </a:r>
          </a:p>
          <a:p>
            <a:pPr marL="0" indent="0">
              <a:buNone/>
            </a:pPr>
            <a:r>
              <a:rPr lang="en-US" altLang="en-US" dirty="0">
                <a:hlinkClick r:id="rId3"/>
              </a:rPr>
              <a:t>http://</a:t>
            </a:r>
            <a:r>
              <a:rPr lang="en-US" altLang="en-US" dirty="0" smtClean="0">
                <a:hlinkClick r:id="rId3"/>
              </a:rPr>
              <a:t>www.pbis.org/common/cms/files/pbisresources/8APBS_Tier2_GettingStartedWorkbook.pdf</a:t>
            </a:r>
            <a:endParaRPr lang="en-US" altLang="en-US" dirty="0" smtClean="0"/>
          </a:p>
          <a:p>
            <a:pPr marL="0" indent="0">
              <a:buNone/>
            </a:pPr>
            <a:endParaRPr lang="en-US" altLang="en-US" dirty="0"/>
          </a:p>
          <a:p>
            <a:pPr marL="0" indent="0">
              <a:buNone/>
            </a:pPr>
            <a:r>
              <a:rPr lang="en-US" altLang="en-US" dirty="0" smtClean="0"/>
              <a:t>CICO Self-Assessment</a:t>
            </a:r>
          </a:p>
          <a:p>
            <a:pPr marL="0" indent="0">
              <a:buNone/>
            </a:pPr>
            <a:endParaRPr lang="en-US" altLang="en-US" dirty="0"/>
          </a:p>
          <a:p>
            <a:pPr marL="0" indent="0">
              <a:buNone/>
            </a:pPr>
            <a:endParaRPr lang="en-US" altLang="en-US" dirty="0" smtClean="0"/>
          </a:p>
          <a:p>
            <a:pPr marL="0" indent="0">
              <a:buNone/>
            </a:pPr>
            <a:r>
              <a:rPr lang="en-US" altLang="en-US" dirty="0" smtClean="0"/>
              <a:t>Behavior Education Program</a:t>
            </a:r>
            <a:endParaRPr lang="en-US" altLang="en-US" dirty="0"/>
          </a:p>
          <a:p>
            <a:pPr marL="0" indent="0" algn="ctr">
              <a:buNone/>
            </a:pPr>
            <a:endParaRPr lang="en-US" altLang="en-US" dirty="0"/>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800921410"/>
              </p:ext>
            </p:extLst>
          </p:nvPr>
        </p:nvGraphicFramePr>
        <p:xfrm>
          <a:off x="4179974" y="3441468"/>
          <a:ext cx="1061738" cy="1374140"/>
        </p:xfrm>
        <a:graphic>
          <a:graphicData uri="http://schemas.openxmlformats.org/presentationml/2006/ole">
            <mc:AlternateContent xmlns:mc="http://schemas.openxmlformats.org/markup-compatibility/2006">
              <mc:Choice xmlns:v="urn:schemas-microsoft-com:vml" Requires="v">
                <p:oleObj spid="_x0000_s3078" name="Acrobat Document" r:id="rId4" imgW="5829300" imgH="7543800" progId="Acrobat.Document.DC">
                  <p:embed/>
                </p:oleObj>
              </mc:Choice>
              <mc:Fallback>
                <p:oleObj name="Acrobat Document" r:id="rId4" imgW="5829300" imgH="7543800" progId="Acrobat.Document.DC">
                  <p:embed/>
                  <p:pic>
                    <p:nvPicPr>
                      <p:cNvPr id="2" name="Object 1"/>
                      <p:cNvPicPr/>
                      <p:nvPr/>
                    </p:nvPicPr>
                    <p:blipFill>
                      <a:blip r:embed="rId5"/>
                      <a:stretch>
                        <a:fillRect/>
                      </a:stretch>
                    </p:blipFill>
                    <p:spPr>
                      <a:xfrm>
                        <a:off x="4179974" y="3441468"/>
                        <a:ext cx="1061738" cy="1374140"/>
                      </a:xfrm>
                      <a:prstGeom prst="rect">
                        <a:avLst/>
                      </a:prstGeom>
                    </p:spPr>
                  </p:pic>
                </p:oleObj>
              </mc:Fallback>
            </mc:AlternateContent>
          </a:graphicData>
        </a:graphic>
      </p:graphicFrame>
      <p:sp>
        <p:nvSpPr>
          <p:cNvPr id="5" name="Rectangle 4"/>
          <p:cNvSpPr/>
          <p:nvPr/>
        </p:nvSpPr>
        <p:spPr>
          <a:xfrm>
            <a:off x="5087390" y="5148118"/>
            <a:ext cx="3640974" cy="1200329"/>
          </a:xfrm>
          <a:prstGeom prst="rect">
            <a:avLst/>
          </a:prstGeom>
        </p:spPr>
        <p:txBody>
          <a:bodyPr wrap="square">
            <a:spAutoFit/>
          </a:bodyPr>
          <a:lstStyle/>
          <a:p>
            <a:r>
              <a:rPr lang="en-US" dirty="0">
                <a:hlinkClick r:id="rId6"/>
              </a:rPr>
              <a:t>https://</a:t>
            </a:r>
            <a:r>
              <a:rPr lang="en-US" dirty="0" smtClean="0">
                <a:hlinkClick r:id="rId6"/>
              </a:rPr>
              <a:t>www.guilford.com/books/Responding-to-Problem-Behavior-in-Schools/Crone-Hawken-Horner/9781606236000/reviews</a:t>
            </a:r>
            <a:r>
              <a:rPr lang="en-US" dirty="0" smtClean="0"/>
              <a:t> </a:t>
            </a:r>
            <a:endParaRPr lang="en-US" dirty="0"/>
          </a:p>
        </p:txBody>
      </p:sp>
    </p:spTree>
    <p:extLst>
      <p:ext uri="{BB962C8B-B14F-4D97-AF65-F5344CB8AC3E}">
        <p14:creationId xmlns:p14="http://schemas.microsoft.com/office/powerpoint/2010/main" val="1103243632"/>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Thank you!</a:t>
            </a:r>
            <a:br>
              <a:rPr lang="en-US" b="1" dirty="0" smtClean="0"/>
            </a:br>
            <a:r>
              <a:rPr lang="en-US" b="1" dirty="0"/>
              <a:t/>
            </a:r>
            <a:br>
              <a:rPr lang="en-US" b="1" dirty="0"/>
            </a:br>
            <a:r>
              <a:rPr lang="en-US" b="1" dirty="0" smtClean="0"/>
              <a:t>Questions?</a:t>
            </a:r>
            <a:endParaRPr lang="en-US" b="1"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3722099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dirty="0" smtClean="0"/>
              <a:t>MTSS System (PBIS)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449" y="1894207"/>
            <a:ext cx="7283102" cy="4165934"/>
          </a:xfrm>
          <a:prstGeom prst="rect">
            <a:avLst/>
          </a:prstGeom>
        </p:spPr>
      </p:pic>
    </p:spTree>
    <p:extLst>
      <p:ext uri="{BB962C8B-B14F-4D97-AF65-F5344CB8AC3E}">
        <p14:creationId xmlns:p14="http://schemas.microsoft.com/office/powerpoint/2010/main" val="2866010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CICO?	</a:t>
            </a:r>
            <a:endParaRPr lang="en-US" dirty="0"/>
          </a:p>
        </p:txBody>
      </p:sp>
      <p:sp>
        <p:nvSpPr>
          <p:cNvPr id="3" name="Content Placeholder 2"/>
          <p:cNvSpPr>
            <a:spLocks noGrp="1"/>
          </p:cNvSpPr>
          <p:nvPr>
            <p:ph idx="1"/>
          </p:nvPr>
        </p:nvSpPr>
        <p:spPr/>
        <p:txBody>
          <a:bodyPr/>
          <a:lstStyle/>
          <a:p>
            <a:r>
              <a:rPr lang="en-US" dirty="0" smtClean="0"/>
              <a:t>Designed as a tier 2 intervention for students with at-risk behavior</a:t>
            </a:r>
          </a:p>
          <a:p>
            <a:r>
              <a:rPr lang="en-US" dirty="0" smtClean="0"/>
              <a:t>Significant research support</a:t>
            </a:r>
          </a:p>
          <a:p>
            <a:r>
              <a:rPr lang="en-US" dirty="0" smtClean="0"/>
              <a:t>Simple design but requires substantial planning and effort to implement at a scale of significance.</a:t>
            </a:r>
            <a:endParaRPr lang="en-US" dirty="0"/>
          </a:p>
        </p:txBody>
      </p:sp>
    </p:spTree>
    <p:extLst>
      <p:ext uri="{BB962C8B-B14F-4D97-AF65-F5344CB8AC3E}">
        <p14:creationId xmlns:p14="http://schemas.microsoft.com/office/powerpoint/2010/main" val="288806016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4294967295"/>
          </p:nvPr>
        </p:nvSpPr>
        <p:spPr>
          <a:xfrm>
            <a:off x="1371600" y="1981200"/>
            <a:ext cx="7772400" cy="4114800"/>
          </a:xfrm>
        </p:spPr>
        <p:txBody>
          <a:bodyPr/>
          <a:lstStyle/>
          <a:p>
            <a:endParaRPr lang="en-US" sz="2800" smtClean="0"/>
          </a:p>
          <a:p>
            <a:endParaRPr lang="en-US" smtClean="0"/>
          </a:p>
          <a:p>
            <a:endParaRPr lang="en-US" smtClean="0"/>
          </a:p>
        </p:txBody>
      </p:sp>
      <p:sp>
        <p:nvSpPr>
          <p:cNvPr id="21507" name="Text Box 6"/>
          <p:cNvSpPr txBox="1">
            <a:spLocks noChangeArrowheads="1"/>
          </p:cNvSpPr>
          <p:nvPr/>
        </p:nvSpPr>
        <p:spPr bwMode="auto">
          <a:xfrm>
            <a:off x="914400" y="381000"/>
            <a:ext cx="2209800" cy="274638"/>
          </a:xfrm>
          <a:prstGeom prst="rect">
            <a:avLst/>
          </a:prstGeom>
          <a:noFill/>
          <a:ln w="12700">
            <a:noFill/>
            <a:miter lim="800000"/>
            <a:headEnd type="none" w="sm" len="sm"/>
            <a:tailEnd type="none" w="sm" len="sm"/>
          </a:ln>
        </p:spPr>
        <p:txBody>
          <a:bodyPr>
            <a:spAutoFit/>
          </a:bodyPr>
          <a:lstStyle/>
          <a:p>
            <a:pPr algn="ctr">
              <a:spcBef>
                <a:spcPct val="50000"/>
              </a:spcBef>
            </a:pPr>
            <a:endParaRPr lang="en-US" sz="1200">
              <a:latin typeface="Tahoma" pitchFamily="34" charset="0"/>
            </a:endParaRPr>
          </a:p>
        </p:txBody>
      </p:sp>
      <p:sp>
        <p:nvSpPr>
          <p:cNvPr id="21508" name="Rectangle 7"/>
          <p:cNvSpPr>
            <a:spLocks noChangeArrowheads="1"/>
          </p:cNvSpPr>
          <p:nvPr/>
        </p:nvSpPr>
        <p:spPr bwMode="auto">
          <a:xfrm>
            <a:off x="1066800" y="304800"/>
            <a:ext cx="3810000" cy="533400"/>
          </a:xfrm>
          <a:prstGeom prst="rect">
            <a:avLst/>
          </a:prstGeom>
          <a:solidFill>
            <a:srgbClr val="CC99FF"/>
          </a:solidFill>
          <a:ln w="12700">
            <a:solidFill>
              <a:schemeClr val="tx1"/>
            </a:solidFill>
            <a:miter lim="800000"/>
            <a:headEnd type="none" w="sm" len="sm"/>
            <a:tailEnd type="none" w="sm" len="sm"/>
          </a:ln>
        </p:spPr>
        <p:txBody>
          <a:bodyPr wrap="none" anchor="ctr"/>
          <a:lstStyle/>
          <a:p>
            <a:pPr algn="ctr"/>
            <a:r>
              <a:rPr lang="en-US" sz="1600" b="1" dirty="0">
                <a:solidFill>
                  <a:srgbClr val="000000"/>
                </a:solidFill>
                <a:latin typeface="Tahoma" pitchFamily="34" charset="0"/>
              </a:rPr>
              <a:t>Student Recommended for </a:t>
            </a:r>
            <a:r>
              <a:rPr lang="en-US" sz="1600" b="1" dirty="0" smtClean="0">
                <a:solidFill>
                  <a:srgbClr val="000000"/>
                </a:solidFill>
                <a:latin typeface="Tahoma" pitchFamily="34" charset="0"/>
              </a:rPr>
              <a:t>CICO</a:t>
            </a:r>
            <a:endParaRPr lang="en-US" sz="1600" b="1" dirty="0">
              <a:solidFill>
                <a:srgbClr val="000000"/>
              </a:solidFill>
              <a:latin typeface="Tahoma" pitchFamily="34" charset="0"/>
            </a:endParaRPr>
          </a:p>
        </p:txBody>
      </p:sp>
      <p:sp>
        <p:nvSpPr>
          <p:cNvPr id="21509" name="Rectangle 9"/>
          <p:cNvSpPr>
            <a:spLocks noChangeArrowheads="1"/>
          </p:cNvSpPr>
          <p:nvPr/>
        </p:nvSpPr>
        <p:spPr bwMode="auto">
          <a:xfrm>
            <a:off x="1066800" y="1295400"/>
            <a:ext cx="3886200" cy="609600"/>
          </a:xfrm>
          <a:prstGeom prst="rect">
            <a:avLst/>
          </a:prstGeom>
          <a:solidFill>
            <a:srgbClr val="CC99FF"/>
          </a:solidFill>
          <a:ln w="12700">
            <a:solidFill>
              <a:schemeClr val="tx1"/>
            </a:solidFill>
            <a:miter lim="800000"/>
            <a:headEnd type="none" w="sm" len="sm"/>
            <a:tailEnd type="none" w="sm" len="sm"/>
          </a:ln>
        </p:spPr>
        <p:txBody>
          <a:bodyPr wrap="none" anchor="ctr"/>
          <a:lstStyle/>
          <a:p>
            <a:pPr algn="ctr"/>
            <a:r>
              <a:rPr lang="en-US" sz="1600" b="1" dirty="0" smtClean="0">
                <a:solidFill>
                  <a:srgbClr val="000000"/>
                </a:solidFill>
                <a:latin typeface="Tahoma" pitchFamily="34" charset="0"/>
              </a:rPr>
              <a:t>CICO </a:t>
            </a:r>
            <a:r>
              <a:rPr lang="en-US" sz="1600" b="1" dirty="0">
                <a:solidFill>
                  <a:srgbClr val="000000"/>
                </a:solidFill>
                <a:latin typeface="Tahoma" pitchFamily="34" charset="0"/>
              </a:rPr>
              <a:t>Implemented</a:t>
            </a:r>
          </a:p>
        </p:txBody>
      </p:sp>
      <p:sp>
        <p:nvSpPr>
          <p:cNvPr id="21510" name="Oval 12"/>
          <p:cNvSpPr>
            <a:spLocks noChangeArrowheads="1"/>
          </p:cNvSpPr>
          <p:nvPr/>
        </p:nvSpPr>
        <p:spPr bwMode="auto">
          <a:xfrm>
            <a:off x="609600" y="3810000"/>
            <a:ext cx="1676400" cy="990600"/>
          </a:xfrm>
          <a:prstGeom prst="ellipse">
            <a:avLst/>
          </a:prstGeom>
          <a:solidFill>
            <a:srgbClr val="FFFF99"/>
          </a:solidFill>
          <a:ln w="12700">
            <a:solidFill>
              <a:schemeClr val="tx1"/>
            </a:solidFill>
            <a:round/>
            <a:headEnd type="none" w="sm" len="sm"/>
            <a:tailEnd type="none" w="sm" len="sm"/>
          </a:ln>
        </p:spPr>
        <p:txBody>
          <a:bodyPr wrap="none" anchor="ctr"/>
          <a:lstStyle/>
          <a:p>
            <a:pPr algn="ctr"/>
            <a:r>
              <a:rPr lang="en-US" sz="1600">
                <a:solidFill>
                  <a:srgbClr val="000000"/>
                </a:solidFill>
                <a:latin typeface="Tahoma" pitchFamily="34" charset="0"/>
              </a:rPr>
              <a:t>Parent</a:t>
            </a:r>
          </a:p>
          <a:p>
            <a:pPr algn="ctr"/>
            <a:r>
              <a:rPr lang="en-US" sz="1600">
                <a:solidFill>
                  <a:srgbClr val="000000"/>
                </a:solidFill>
                <a:latin typeface="Tahoma" pitchFamily="34" charset="0"/>
              </a:rPr>
              <a:t>Feedback</a:t>
            </a:r>
          </a:p>
        </p:txBody>
      </p:sp>
      <p:sp>
        <p:nvSpPr>
          <p:cNvPr id="21511" name="Oval 14"/>
          <p:cNvSpPr>
            <a:spLocks noChangeArrowheads="1"/>
          </p:cNvSpPr>
          <p:nvPr/>
        </p:nvSpPr>
        <p:spPr bwMode="auto">
          <a:xfrm>
            <a:off x="3810000" y="3810000"/>
            <a:ext cx="1676400" cy="990600"/>
          </a:xfrm>
          <a:prstGeom prst="ellipse">
            <a:avLst/>
          </a:prstGeom>
          <a:solidFill>
            <a:srgbClr val="FFFF99"/>
          </a:solidFill>
          <a:ln w="12700">
            <a:solidFill>
              <a:schemeClr val="tx1"/>
            </a:solidFill>
            <a:round/>
            <a:headEnd type="none" w="sm" len="sm"/>
            <a:tailEnd type="none" w="sm" len="sm"/>
          </a:ln>
        </p:spPr>
        <p:txBody>
          <a:bodyPr wrap="none" anchor="ctr"/>
          <a:lstStyle/>
          <a:p>
            <a:pPr algn="ctr"/>
            <a:r>
              <a:rPr lang="en-US" sz="1600">
                <a:solidFill>
                  <a:srgbClr val="000000"/>
                </a:solidFill>
                <a:latin typeface="Tahoma" pitchFamily="34" charset="0"/>
              </a:rPr>
              <a:t>Regular Teacher </a:t>
            </a:r>
          </a:p>
          <a:p>
            <a:pPr algn="ctr"/>
            <a:r>
              <a:rPr lang="en-US" sz="1600">
                <a:solidFill>
                  <a:srgbClr val="000000"/>
                </a:solidFill>
                <a:latin typeface="Tahoma" pitchFamily="34" charset="0"/>
              </a:rPr>
              <a:t>Feedback</a:t>
            </a:r>
          </a:p>
        </p:txBody>
      </p:sp>
      <p:sp>
        <p:nvSpPr>
          <p:cNvPr id="21512" name="Oval 15"/>
          <p:cNvSpPr>
            <a:spLocks noChangeArrowheads="1"/>
          </p:cNvSpPr>
          <p:nvPr/>
        </p:nvSpPr>
        <p:spPr bwMode="auto">
          <a:xfrm>
            <a:off x="2362200" y="4953000"/>
            <a:ext cx="1676400" cy="990600"/>
          </a:xfrm>
          <a:prstGeom prst="ellipse">
            <a:avLst/>
          </a:prstGeom>
          <a:solidFill>
            <a:srgbClr val="FFFF99"/>
          </a:solidFill>
          <a:ln w="12700">
            <a:solidFill>
              <a:schemeClr val="tx1"/>
            </a:solidFill>
            <a:round/>
            <a:headEnd type="none" w="sm" len="sm"/>
            <a:tailEnd type="none" w="sm" len="sm"/>
          </a:ln>
        </p:spPr>
        <p:txBody>
          <a:bodyPr wrap="none" anchor="ctr"/>
          <a:lstStyle/>
          <a:p>
            <a:pPr algn="ctr"/>
            <a:r>
              <a:rPr lang="en-US" sz="1600">
                <a:solidFill>
                  <a:srgbClr val="000000"/>
                </a:solidFill>
                <a:latin typeface="Tahoma" pitchFamily="34" charset="0"/>
              </a:rPr>
              <a:t>Afternoon</a:t>
            </a:r>
          </a:p>
          <a:p>
            <a:pPr algn="ctr"/>
            <a:r>
              <a:rPr lang="en-US" sz="1600">
                <a:solidFill>
                  <a:srgbClr val="000000"/>
                </a:solidFill>
                <a:latin typeface="Tahoma" pitchFamily="34" charset="0"/>
              </a:rPr>
              <a:t>Check-Out</a:t>
            </a:r>
          </a:p>
        </p:txBody>
      </p:sp>
      <p:sp>
        <p:nvSpPr>
          <p:cNvPr id="21513" name="Oval 16"/>
          <p:cNvSpPr>
            <a:spLocks noChangeArrowheads="1"/>
          </p:cNvSpPr>
          <p:nvPr/>
        </p:nvSpPr>
        <p:spPr bwMode="auto">
          <a:xfrm>
            <a:off x="2362200" y="2667000"/>
            <a:ext cx="1676400" cy="990600"/>
          </a:xfrm>
          <a:prstGeom prst="ellipse">
            <a:avLst/>
          </a:prstGeom>
          <a:solidFill>
            <a:srgbClr val="FFFF99"/>
          </a:solidFill>
          <a:ln w="12700">
            <a:solidFill>
              <a:schemeClr val="tx1"/>
            </a:solidFill>
            <a:round/>
            <a:headEnd type="none" w="sm" len="sm"/>
            <a:tailEnd type="none" w="sm" len="sm"/>
          </a:ln>
        </p:spPr>
        <p:txBody>
          <a:bodyPr wrap="none" anchor="ctr"/>
          <a:lstStyle/>
          <a:p>
            <a:pPr algn="ctr"/>
            <a:r>
              <a:rPr lang="en-US" sz="1600">
                <a:solidFill>
                  <a:srgbClr val="000000"/>
                </a:solidFill>
                <a:latin typeface="Tahoma" pitchFamily="34" charset="0"/>
              </a:rPr>
              <a:t>Morning </a:t>
            </a:r>
          </a:p>
          <a:p>
            <a:pPr algn="ctr"/>
            <a:r>
              <a:rPr lang="en-US" sz="1600">
                <a:solidFill>
                  <a:srgbClr val="000000"/>
                </a:solidFill>
                <a:latin typeface="Tahoma" pitchFamily="34" charset="0"/>
              </a:rPr>
              <a:t>Check-In</a:t>
            </a:r>
          </a:p>
        </p:txBody>
      </p:sp>
      <p:sp>
        <p:nvSpPr>
          <p:cNvPr id="21514" name="Line 17"/>
          <p:cNvSpPr>
            <a:spLocks noChangeShapeType="1"/>
          </p:cNvSpPr>
          <p:nvPr/>
        </p:nvSpPr>
        <p:spPr bwMode="auto">
          <a:xfrm>
            <a:off x="3124200" y="838200"/>
            <a:ext cx="0" cy="381000"/>
          </a:xfrm>
          <a:prstGeom prst="line">
            <a:avLst/>
          </a:prstGeom>
          <a:noFill/>
          <a:ln w="19050">
            <a:solidFill>
              <a:schemeClr val="tx1"/>
            </a:solidFill>
            <a:round/>
            <a:headEnd type="none" w="sm" len="sm"/>
            <a:tailEnd type="triangle" w="sm" len="sm"/>
          </a:ln>
        </p:spPr>
        <p:txBody>
          <a:bodyPr wrap="none" anchor="ctr"/>
          <a:lstStyle/>
          <a:p>
            <a:endParaRPr lang="en-US"/>
          </a:p>
        </p:txBody>
      </p:sp>
      <p:sp>
        <p:nvSpPr>
          <p:cNvPr id="21515" name="Line 18"/>
          <p:cNvSpPr>
            <a:spLocks noChangeShapeType="1"/>
          </p:cNvSpPr>
          <p:nvPr/>
        </p:nvSpPr>
        <p:spPr bwMode="auto">
          <a:xfrm>
            <a:off x="3124200" y="1905000"/>
            <a:ext cx="0" cy="685800"/>
          </a:xfrm>
          <a:prstGeom prst="line">
            <a:avLst/>
          </a:prstGeom>
          <a:noFill/>
          <a:ln w="19050">
            <a:solidFill>
              <a:schemeClr val="tx1"/>
            </a:solidFill>
            <a:round/>
            <a:headEnd type="none" w="sm" len="sm"/>
            <a:tailEnd type="triangle" w="sm" len="sm"/>
          </a:ln>
        </p:spPr>
        <p:txBody>
          <a:bodyPr wrap="none" anchor="ctr"/>
          <a:lstStyle/>
          <a:p>
            <a:endParaRPr lang="en-US"/>
          </a:p>
        </p:txBody>
      </p:sp>
      <p:sp>
        <p:nvSpPr>
          <p:cNvPr id="21516" name="Line 20"/>
          <p:cNvSpPr>
            <a:spLocks noChangeShapeType="1"/>
          </p:cNvSpPr>
          <p:nvPr/>
        </p:nvSpPr>
        <p:spPr bwMode="auto">
          <a:xfrm rot="21044074" flipH="1">
            <a:off x="3886200" y="4800600"/>
            <a:ext cx="533400" cy="381000"/>
          </a:xfrm>
          <a:prstGeom prst="line">
            <a:avLst/>
          </a:prstGeom>
          <a:noFill/>
          <a:ln w="19050">
            <a:solidFill>
              <a:schemeClr val="tx1"/>
            </a:solidFill>
            <a:round/>
            <a:headEnd type="none" w="sm" len="sm"/>
            <a:tailEnd type="triangle" w="lg" len="med"/>
          </a:ln>
        </p:spPr>
        <p:txBody>
          <a:bodyPr wrap="none" anchor="ctr"/>
          <a:lstStyle/>
          <a:p>
            <a:endParaRPr lang="en-US"/>
          </a:p>
        </p:txBody>
      </p:sp>
      <p:sp>
        <p:nvSpPr>
          <p:cNvPr id="21517" name="Line 21"/>
          <p:cNvSpPr>
            <a:spLocks noChangeShapeType="1"/>
          </p:cNvSpPr>
          <p:nvPr/>
        </p:nvSpPr>
        <p:spPr bwMode="auto">
          <a:xfrm flipH="1" flipV="1">
            <a:off x="1981200" y="4724400"/>
            <a:ext cx="457200" cy="457200"/>
          </a:xfrm>
          <a:prstGeom prst="line">
            <a:avLst/>
          </a:prstGeom>
          <a:noFill/>
          <a:ln w="19050">
            <a:solidFill>
              <a:schemeClr val="tx1"/>
            </a:solidFill>
            <a:round/>
            <a:headEnd type="none" w="sm" len="sm"/>
            <a:tailEnd type="triangle" w="lg" len="med"/>
          </a:ln>
        </p:spPr>
        <p:txBody>
          <a:bodyPr wrap="none" anchor="ctr"/>
          <a:lstStyle/>
          <a:p>
            <a:endParaRPr lang="en-US"/>
          </a:p>
        </p:txBody>
      </p:sp>
      <p:sp>
        <p:nvSpPr>
          <p:cNvPr id="21518" name="Line 22"/>
          <p:cNvSpPr>
            <a:spLocks noChangeShapeType="1"/>
          </p:cNvSpPr>
          <p:nvPr/>
        </p:nvSpPr>
        <p:spPr bwMode="auto">
          <a:xfrm flipV="1">
            <a:off x="1905000" y="3505200"/>
            <a:ext cx="609600" cy="381000"/>
          </a:xfrm>
          <a:prstGeom prst="line">
            <a:avLst/>
          </a:prstGeom>
          <a:noFill/>
          <a:ln w="19050">
            <a:solidFill>
              <a:schemeClr val="tx1"/>
            </a:solidFill>
            <a:round/>
            <a:headEnd type="none" w="sm" len="sm"/>
            <a:tailEnd type="triangle" w="lg" len="med"/>
          </a:ln>
        </p:spPr>
        <p:txBody>
          <a:bodyPr wrap="none" anchor="ctr"/>
          <a:lstStyle/>
          <a:p>
            <a:endParaRPr lang="en-US"/>
          </a:p>
        </p:txBody>
      </p:sp>
      <p:sp>
        <p:nvSpPr>
          <p:cNvPr id="21519" name="Rectangle 23"/>
          <p:cNvSpPr>
            <a:spLocks noChangeArrowheads="1"/>
          </p:cNvSpPr>
          <p:nvPr/>
        </p:nvSpPr>
        <p:spPr bwMode="auto">
          <a:xfrm>
            <a:off x="6172200" y="2590800"/>
            <a:ext cx="2133600" cy="914400"/>
          </a:xfrm>
          <a:prstGeom prst="rect">
            <a:avLst/>
          </a:prstGeom>
          <a:solidFill>
            <a:srgbClr val="00FFFF"/>
          </a:solidFill>
          <a:ln w="12700">
            <a:solidFill>
              <a:schemeClr val="tx1"/>
            </a:solidFill>
            <a:miter lim="800000"/>
            <a:headEnd type="none" w="sm" len="sm"/>
            <a:tailEnd type="none" w="sm" len="sm"/>
          </a:ln>
        </p:spPr>
        <p:txBody>
          <a:bodyPr wrap="none" anchor="ctr"/>
          <a:lstStyle/>
          <a:p>
            <a:pPr algn="ctr"/>
            <a:r>
              <a:rPr lang="en-US" sz="1600" dirty="0" smtClean="0">
                <a:solidFill>
                  <a:srgbClr val="000000"/>
                </a:solidFill>
                <a:latin typeface="Tahoma" pitchFamily="34" charset="0"/>
              </a:rPr>
              <a:t>CICO </a:t>
            </a:r>
            <a:r>
              <a:rPr lang="en-US" sz="1600" dirty="0">
                <a:solidFill>
                  <a:srgbClr val="000000"/>
                </a:solidFill>
                <a:latin typeface="Tahoma" pitchFamily="34" charset="0"/>
              </a:rPr>
              <a:t>Coordinator</a:t>
            </a:r>
          </a:p>
          <a:p>
            <a:pPr algn="ctr"/>
            <a:r>
              <a:rPr lang="en-US" sz="1600" dirty="0">
                <a:solidFill>
                  <a:srgbClr val="000000"/>
                </a:solidFill>
                <a:latin typeface="Tahoma" pitchFamily="34" charset="0"/>
              </a:rPr>
              <a:t>Summarizes Data </a:t>
            </a:r>
          </a:p>
          <a:p>
            <a:pPr algn="ctr"/>
            <a:r>
              <a:rPr lang="en-US" sz="1600" dirty="0">
                <a:solidFill>
                  <a:srgbClr val="000000"/>
                </a:solidFill>
                <a:latin typeface="Tahoma" pitchFamily="34" charset="0"/>
              </a:rPr>
              <a:t>for Decision Making</a:t>
            </a:r>
          </a:p>
        </p:txBody>
      </p:sp>
      <p:sp>
        <p:nvSpPr>
          <p:cNvPr id="21520" name="Rectangle 24"/>
          <p:cNvSpPr>
            <a:spLocks noChangeArrowheads="1"/>
          </p:cNvSpPr>
          <p:nvPr/>
        </p:nvSpPr>
        <p:spPr bwMode="auto">
          <a:xfrm>
            <a:off x="6248400" y="4038600"/>
            <a:ext cx="2057400" cy="838200"/>
          </a:xfrm>
          <a:prstGeom prst="rect">
            <a:avLst/>
          </a:prstGeom>
          <a:solidFill>
            <a:srgbClr val="00FFFF"/>
          </a:solidFill>
          <a:ln w="12700">
            <a:solidFill>
              <a:schemeClr val="tx1"/>
            </a:solidFill>
            <a:miter lim="800000"/>
            <a:headEnd type="none" w="sm" len="sm"/>
            <a:tailEnd type="none" w="sm" len="sm"/>
          </a:ln>
        </p:spPr>
        <p:txBody>
          <a:bodyPr wrap="none" anchor="ctr"/>
          <a:lstStyle/>
          <a:p>
            <a:pPr algn="ctr"/>
            <a:r>
              <a:rPr lang="en-US" sz="1600">
                <a:solidFill>
                  <a:srgbClr val="000000"/>
                </a:solidFill>
                <a:latin typeface="Tahoma" pitchFamily="34" charset="0"/>
              </a:rPr>
              <a:t>Biweekly Meeting</a:t>
            </a:r>
          </a:p>
          <a:p>
            <a:pPr algn="ctr"/>
            <a:r>
              <a:rPr lang="en-US" sz="1600">
                <a:solidFill>
                  <a:srgbClr val="000000"/>
                </a:solidFill>
                <a:latin typeface="Tahoma" pitchFamily="34" charset="0"/>
              </a:rPr>
              <a:t>to Assess Student </a:t>
            </a:r>
          </a:p>
          <a:p>
            <a:pPr algn="ctr"/>
            <a:r>
              <a:rPr lang="en-US" sz="1600">
                <a:solidFill>
                  <a:srgbClr val="000000"/>
                </a:solidFill>
                <a:latin typeface="Tahoma" pitchFamily="34" charset="0"/>
              </a:rPr>
              <a:t>Progress</a:t>
            </a:r>
          </a:p>
        </p:txBody>
      </p:sp>
      <p:sp>
        <p:nvSpPr>
          <p:cNvPr id="21521" name="Rectangle 25"/>
          <p:cNvSpPr>
            <a:spLocks noChangeArrowheads="1"/>
          </p:cNvSpPr>
          <p:nvPr/>
        </p:nvSpPr>
        <p:spPr bwMode="auto">
          <a:xfrm>
            <a:off x="7696200" y="5943600"/>
            <a:ext cx="1219200" cy="685800"/>
          </a:xfrm>
          <a:prstGeom prst="rect">
            <a:avLst/>
          </a:prstGeom>
          <a:solidFill>
            <a:srgbClr val="99FF99"/>
          </a:solidFill>
          <a:ln w="12700">
            <a:solidFill>
              <a:schemeClr val="tx1"/>
            </a:solidFill>
            <a:miter lim="800000"/>
            <a:headEnd type="none" w="sm" len="sm"/>
            <a:tailEnd type="none" w="sm" len="sm"/>
          </a:ln>
        </p:spPr>
        <p:txBody>
          <a:bodyPr wrap="none" anchor="ctr"/>
          <a:lstStyle/>
          <a:p>
            <a:pPr algn="ctr"/>
            <a:r>
              <a:rPr lang="en-US" sz="1600">
                <a:solidFill>
                  <a:srgbClr val="000000"/>
                </a:solidFill>
                <a:latin typeface="Tahoma" pitchFamily="34" charset="0"/>
              </a:rPr>
              <a:t>Graduate </a:t>
            </a:r>
          </a:p>
          <a:p>
            <a:pPr algn="ctr"/>
            <a:r>
              <a:rPr lang="en-US" sz="1600">
                <a:solidFill>
                  <a:srgbClr val="000000"/>
                </a:solidFill>
                <a:latin typeface="Tahoma" pitchFamily="34" charset="0"/>
              </a:rPr>
              <a:t>Program</a:t>
            </a:r>
          </a:p>
        </p:txBody>
      </p:sp>
      <p:sp>
        <p:nvSpPr>
          <p:cNvPr id="21522" name="Rectangle 27"/>
          <p:cNvSpPr>
            <a:spLocks noChangeArrowheads="1"/>
          </p:cNvSpPr>
          <p:nvPr/>
        </p:nvSpPr>
        <p:spPr bwMode="auto">
          <a:xfrm>
            <a:off x="6172200" y="5943600"/>
            <a:ext cx="1219200" cy="685800"/>
          </a:xfrm>
          <a:prstGeom prst="rect">
            <a:avLst/>
          </a:prstGeom>
          <a:solidFill>
            <a:srgbClr val="99FF99"/>
          </a:solidFill>
          <a:ln w="12700">
            <a:solidFill>
              <a:schemeClr val="tx1"/>
            </a:solidFill>
            <a:miter lim="800000"/>
            <a:headEnd type="none" w="sm" len="sm"/>
            <a:tailEnd type="none" w="sm" len="sm"/>
          </a:ln>
        </p:spPr>
        <p:txBody>
          <a:bodyPr wrap="none" anchor="ctr"/>
          <a:lstStyle/>
          <a:p>
            <a:pPr algn="ctr"/>
            <a:r>
              <a:rPr lang="en-US" sz="1600">
                <a:solidFill>
                  <a:srgbClr val="000000"/>
                </a:solidFill>
                <a:latin typeface="Tahoma" pitchFamily="34" charset="0"/>
              </a:rPr>
              <a:t>Revise</a:t>
            </a:r>
          </a:p>
          <a:p>
            <a:pPr algn="ctr"/>
            <a:r>
              <a:rPr lang="en-US" sz="1600">
                <a:solidFill>
                  <a:srgbClr val="000000"/>
                </a:solidFill>
                <a:latin typeface="Tahoma" pitchFamily="34" charset="0"/>
              </a:rPr>
              <a:t>Program</a:t>
            </a:r>
          </a:p>
        </p:txBody>
      </p:sp>
      <p:sp>
        <p:nvSpPr>
          <p:cNvPr id="21523" name="Line 28"/>
          <p:cNvSpPr>
            <a:spLocks noChangeShapeType="1"/>
          </p:cNvSpPr>
          <p:nvPr/>
        </p:nvSpPr>
        <p:spPr bwMode="auto">
          <a:xfrm>
            <a:off x="7239000" y="3505200"/>
            <a:ext cx="0" cy="533400"/>
          </a:xfrm>
          <a:prstGeom prst="line">
            <a:avLst/>
          </a:prstGeom>
          <a:noFill/>
          <a:ln w="19050">
            <a:solidFill>
              <a:schemeClr val="tx1"/>
            </a:solidFill>
            <a:round/>
            <a:headEnd type="none" w="sm" len="sm"/>
            <a:tailEnd type="triangle" w="lg" len="med"/>
          </a:ln>
        </p:spPr>
        <p:txBody>
          <a:bodyPr wrap="none" anchor="ctr"/>
          <a:lstStyle/>
          <a:p>
            <a:endParaRPr lang="en-US"/>
          </a:p>
        </p:txBody>
      </p:sp>
      <p:sp>
        <p:nvSpPr>
          <p:cNvPr id="21524" name="Line 29"/>
          <p:cNvSpPr>
            <a:spLocks noChangeShapeType="1"/>
          </p:cNvSpPr>
          <p:nvPr/>
        </p:nvSpPr>
        <p:spPr bwMode="auto">
          <a:xfrm>
            <a:off x="7391400" y="4876800"/>
            <a:ext cx="990600" cy="990600"/>
          </a:xfrm>
          <a:prstGeom prst="line">
            <a:avLst/>
          </a:prstGeom>
          <a:noFill/>
          <a:ln w="19050">
            <a:solidFill>
              <a:schemeClr val="tx1"/>
            </a:solidFill>
            <a:round/>
            <a:headEnd type="none" w="sm" len="sm"/>
            <a:tailEnd type="triangle" w="lg" len="med"/>
          </a:ln>
        </p:spPr>
        <p:txBody>
          <a:bodyPr wrap="none" anchor="ctr"/>
          <a:lstStyle/>
          <a:p>
            <a:endParaRPr lang="en-US"/>
          </a:p>
        </p:txBody>
      </p:sp>
      <p:sp>
        <p:nvSpPr>
          <p:cNvPr id="21525" name="Line 30"/>
          <p:cNvSpPr>
            <a:spLocks noChangeShapeType="1"/>
          </p:cNvSpPr>
          <p:nvPr/>
        </p:nvSpPr>
        <p:spPr bwMode="auto">
          <a:xfrm flipH="1">
            <a:off x="6934200" y="4953000"/>
            <a:ext cx="0" cy="990600"/>
          </a:xfrm>
          <a:prstGeom prst="line">
            <a:avLst/>
          </a:prstGeom>
          <a:noFill/>
          <a:ln w="19050">
            <a:solidFill>
              <a:schemeClr val="tx1"/>
            </a:solidFill>
            <a:round/>
            <a:headEnd type="none" w="sm" len="sm"/>
            <a:tailEnd type="triangle" w="lg" len="med"/>
          </a:ln>
        </p:spPr>
        <p:txBody>
          <a:bodyPr wrap="none" anchor="ctr"/>
          <a:lstStyle/>
          <a:p>
            <a:endParaRPr lang="en-US"/>
          </a:p>
        </p:txBody>
      </p:sp>
      <p:sp>
        <p:nvSpPr>
          <p:cNvPr id="21526" name="Line 31"/>
          <p:cNvSpPr>
            <a:spLocks noChangeShapeType="1"/>
          </p:cNvSpPr>
          <p:nvPr/>
        </p:nvSpPr>
        <p:spPr bwMode="auto">
          <a:xfrm flipH="1">
            <a:off x="304800" y="6324600"/>
            <a:ext cx="5181600" cy="0"/>
          </a:xfrm>
          <a:prstGeom prst="line">
            <a:avLst/>
          </a:prstGeom>
          <a:noFill/>
          <a:ln w="19050">
            <a:solidFill>
              <a:schemeClr val="tx1"/>
            </a:solidFill>
            <a:round/>
            <a:headEnd type="none" w="sm" len="sm"/>
            <a:tailEnd type="triangle" w="lg" len="med"/>
          </a:ln>
        </p:spPr>
        <p:txBody>
          <a:bodyPr wrap="none" anchor="ctr"/>
          <a:lstStyle/>
          <a:p>
            <a:endParaRPr lang="en-US"/>
          </a:p>
        </p:txBody>
      </p:sp>
      <p:sp>
        <p:nvSpPr>
          <p:cNvPr id="21527" name="Line 32"/>
          <p:cNvSpPr>
            <a:spLocks noChangeShapeType="1"/>
          </p:cNvSpPr>
          <p:nvPr/>
        </p:nvSpPr>
        <p:spPr bwMode="auto">
          <a:xfrm flipV="1">
            <a:off x="304800" y="1600200"/>
            <a:ext cx="0" cy="4648200"/>
          </a:xfrm>
          <a:prstGeom prst="line">
            <a:avLst/>
          </a:prstGeom>
          <a:noFill/>
          <a:ln w="19050">
            <a:solidFill>
              <a:schemeClr val="tx1"/>
            </a:solidFill>
            <a:round/>
            <a:headEnd type="none" w="sm" len="sm"/>
            <a:tailEnd type="triangle" w="lg" len="med"/>
          </a:ln>
        </p:spPr>
        <p:txBody>
          <a:bodyPr wrap="none" anchor="ctr"/>
          <a:lstStyle/>
          <a:p>
            <a:endParaRPr lang="en-US"/>
          </a:p>
        </p:txBody>
      </p:sp>
      <p:sp>
        <p:nvSpPr>
          <p:cNvPr id="21528" name="Line 33"/>
          <p:cNvSpPr>
            <a:spLocks noChangeShapeType="1"/>
          </p:cNvSpPr>
          <p:nvPr/>
        </p:nvSpPr>
        <p:spPr bwMode="auto">
          <a:xfrm>
            <a:off x="304800" y="1600200"/>
            <a:ext cx="762000" cy="0"/>
          </a:xfrm>
          <a:prstGeom prst="line">
            <a:avLst/>
          </a:prstGeom>
          <a:noFill/>
          <a:ln w="19050">
            <a:solidFill>
              <a:schemeClr val="tx1"/>
            </a:solidFill>
            <a:round/>
            <a:headEnd type="none" w="sm" len="sm"/>
            <a:tailEnd type="triangle" w="lg" len="med"/>
          </a:ln>
        </p:spPr>
        <p:txBody>
          <a:bodyPr wrap="none" anchor="ctr"/>
          <a:lstStyle/>
          <a:p>
            <a:endParaRPr lang="en-US"/>
          </a:p>
        </p:txBody>
      </p:sp>
      <p:sp>
        <p:nvSpPr>
          <p:cNvPr id="21529" name="Line 34"/>
          <p:cNvSpPr>
            <a:spLocks noChangeShapeType="1"/>
          </p:cNvSpPr>
          <p:nvPr/>
        </p:nvSpPr>
        <p:spPr bwMode="auto">
          <a:xfrm flipH="1">
            <a:off x="5486400" y="4876800"/>
            <a:ext cx="762000" cy="1295400"/>
          </a:xfrm>
          <a:prstGeom prst="line">
            <a:avLst/>
          </a:prstGeom>
          <a:noFill/>
          <a:ln w="19050">
            <a:solidFill>
              <a:schemeClr val="tx1"/>
            </a:solidFill>
            <a:round/>
            <a:headEnd/>
            <a:tailEnd type="triangle" w="lg" len="med"/>
          </a:ln>
        </p:spPr>
        <p:txBody>
          <a:bodyPr wrap="none" anchor="ctr"/>
          <a:lstStyle/>
          <a:p>
            <a:endParaRPr lang="en-US"/>
          </a:p>
        </p:txBody>
      </p:sp>
      <p:sp>
        <p:nvSpPr>
          <p:cNvPr id="21530" name="Line 36"/>
          <p:cNvSpPr>
            <a:spLocks noChangeShapeType="1"/>
          </p:cNvSpPr>
          <p:nvPr/>
        </p:nvSpPr>
        <p:spPr bwMode="auto">
          <a:xfrm>
            <a:off x="3886200" y="3505200"/>
            <a:ext cx="381000" cy="304800"/>
          </a:xfrm>
          <a:prstGeom prst="line">
            <a:avLst/>
          </a:prstGeom>
          <a:noFill/>
          <a:ln w="19050">
            <a:solidFill>
              <a:schemeClr val="tx1"/>
            </a:solidFill>
            <a:round/>
            <a:headEnd type="none" w="sm" len="sm"/>
            <a:tailEnd type="triangle" w="lg" len="sm"/>
          </a:ln>
        </p:spPr>
        <p:txBody>
          <a:bodyPr wrap="none" anchor="ctr"/>
          <a:lstStyle/>
          <a:p>
            <a:endParaRPr lang="en-US"/>
          </a:p>
        </p:txBody>
      </p:sp>
      <p:sp>
        <p:nvSpPr>
          <p:cNvPr id="21531" name="Line 37"/>
          <p:cNvSpPr>
            <a:spLocks noChangeShapeType="1"/>
          </p:cNvSpPr>
          <p:nvPr/>
        </p:nvSpPr>
        <p:spPr bwMode="auto">
          <a:xfrm>
            <a:off x="4114800" y="3200400"/>
            <a:ext cx="1981200" cy="0"/>
          </a:xfrm>
          <a:prstGeom prst="line">
            <a:avLst/>
          </a:prstGeom>
          <a:noFill/>
          <a:ln w="19050">
            <a:solidFill>
              <a:schemeClr val="tx1"/>
            </a:solidFill>
            <a:round/>
            <a:headEnd type="none" w="sm" len="sm"/>
            <a:tailEnd type="triangle" w="lg" len="med"/>
          </a:ln>
        </p:spPr>
        <p:txBody>
          <a:bodyPr wrap="none" anchor="ctr"/>
          <a:lstStyle/>
          <a:p>
            <a:endParaRPr lang="en-US"/>
          </a:p>
        </p:txBody>
      </p:sp>
      <p:sp>
        <p:nvSpPr>
          <p:cNvPr id="21532" name="Line 2"/>
          <p:cNvSpPr>
            <a:spLocks noChangeShapeType="1"/>
          </p:cNvSpPr>
          <p:nvPr/>
        </p:nvSpPr>
        <p:spPr bwMode="auto">
          <a:xfrm flipH="1">
            <a:off x="5562600" y="6324600"/>
            <a:ext cx="533400" cy="0"/>
          </a:xfrm>
          <a:prstGeom prst="line">
            <a:avLst/>
          </a:prstGeom>
          <a:noFill/>
          <a:ln w="19050">
            <a:solidFill>
              <a:schemeClr val="tx1"/>
            </a:solidFill>
            <a:round/>
            <a:headEnd type="none" w="sm" len="sm"/>
            <a:tailEnd type="triangle" w="lg" len="lg"/>
          </a:ln>
        </p:spPr>
        <p:txBody>
          <a:bodyPr/>
          <a:lstStyle/>
          <a:p>
            <a:endParaRPr lang="en-US"/>
          </a:p>
        </p:txBody>
      </p:sp>
      <p:sp>
        <p:nvSpPr>
          <p:cNvPr id="29" name="TextBox 28"/>
          <p:cNvSpPr txBox="1"/>
          <p:nvPr/>
        </p:nvSpPr>
        <p:spPr>
          <a:xfrm>
            <a:off x="5562600" y="304800"/>
            <a:ext cx="3048000" cy="2123658"/>
          </a:xfrm>
          <a:prstGeom prst="rect">
            <a:avLst/>
          </a:prstGeom>
          <a:noFill/>
        </p:spPr>
        <p:txBody>
          <a:bodyPr wrap="square" rtlCol="0">
            <a:spAutoFit/>
          </a:bodyPr>
          <a:lstStyle/>
          <a:p>
            <a:r>
              <a:rPr lang="en-US" sz="4400" dirty="0" smtClean="0"/>
              <a:t>Check in/ Check out (CICO)</a:t>
            </a:r>
            <a:endParaRPr lang="en-US" sz="4400" dirty="0"/>
          </a:p>
        </p:txBody>
      </p:sp>
    </p:spTree>
    <p:extLst>
      <p:ext uri="{BB962C8B-B14F-4D97-AF65-F5344CB8AC3E}">
        <p14:creationId xmlns:p14="http://schemas.microsoft.com/office/powerpoint/2010/main" val="353400278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effectLst>
                  <a:outerShdw blurRad="38100" dist="38100" dir="2700000" algn="tl">
                    <a:srgbClr val="000000">
                      <a:alpha val="43137"/>
                    </a:srgbClr>
                  </a:outerShdw>
                </a:effectLst>
              </a:rPr>
              <a:t>Research Support</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3436528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dirty="0" smtClean="0"/>
              <a:t>Early Studies</a:t>
            </a:r>
          </a:p>
        </p:txBody>
      </p:sp>
      <p:sp>
        <p:nvSpPr>
          <p:cNvPr id="3075" name="Content Placeholder 2"/>
          <p:cNvSpPr>
            <a:spLocks noGrp="1"/>
          </p:cNvSpPr>
          <p:nvPr>
            <p:ph idx="1"/>
          </p:nvPr>
        </p:nvSpPr>
        <p:spPr/>
        <p:txBody>
          <a:bodyPr/>
          <a:lstStyle/>
          <a:p>
            <a:r>
              <a:rPr lang="en-US" altLang="en-US" dirty="0" smtClean="0"/>
              <a:t>March and Horner (2002)</a:t>
            </a:r>
          </a:p>
          <a:p>
            <a:pPr lvl="1"/>
            <a:r>
              <a:rPr lang="en-US" altLang="en-US" dirty="0" smtClean="0"/>
              <a:t>Designed and implemented as a collaboration between Fern Ridge Middle School and </a:t>
            </a:r>
            <a:r>
              <a:rPr lang="en-US" altLang="en-US" dirty="0" err="1" smtClean="0"/>
              <a:t>Univ</a:t>
            </a:r>
            <a:r>
              <a:rPr lang="en-US" altLang="en-US" dirty="0" smtClean="0"/>
              <a:t> of Oregon</a:t>
            </a:r>
          </a:p>
          <a:p>
            <a:pPr lvl="1"/>
            <a:r>
              <a:rPr lang="en-US" altLang="en-US" dirty="0" smtClean="0"/>
              <a:t>CICO effective for half of at-risk student (12 out of 24)</a:t>
            </a:r>
          </a:p>
          <a:p>
            <a:pPr lvl="2"/>
            <a:r>
              <a:rPr lang="en-US" altLang="en-US" dirty="0" smtClean="0"/>
              <a:t>The rest required FBA-based modifications</a:t>
            </a:r>
          </a:p>
          <a:p>
            <a:r>
              <a:rPr lang="en-US" altLang="en-US" dirty="0" smtClean="0"/>
              <a:t>Hawken (2006)</a:t>
            </a:r>
          </a:p>
          <a:p>
            <a:pPr lvl="1"/>
            <a:r>
              <a:rPr lang="en-US" altLang="en-US" dirty="0" smtClean="0"/>
              <a:t>70% in middle school experienced reductions in ODRs</a:t>
            </a:r>
          </a:p>
          <a:p>
            <a:r>
              <a:rPr lang="en-US" altLang="en-US" dirty="0" smtClean="0"/>
              <a:t>Filter et al (2007)</a:t>
            </a:r>
          </a:p>
          <a:p>
            <a:pPr lvl="1"/>
            <a:r>
              <a:rPr lang="en-US" altLang="en-US" dirty="0" smtClean="0"/>
              <a:t>67% in elementary experienced reductions in ODRs</a:t>
            </a:r>
          </a:p>
        </p:txBody>
      </p:sp>
    </p:spTree>
    <p:extLst>
      <p:ext uri="{BB962C8B-B14F-4D97-AF65-F5344CB8AC3E}">
        <p14:creationId xmlns:p14="http://schemas.microsoft.com/office/powerpoint/2010/main" val="1240628030"/>
      </p:ext>
    </p:extLst>
  </p:cSld>
  <p:clrMapOvr>
    <a:masterClrMapping/>
  </p:clrMapOvr>
  <p:timing>
    <p:tnLst>
      <p:par>
        <p:cTn xmlns:p14="http://schemas.microsoft.com/office/powerpoint/2010/mai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3" id="{CF507037-9BFA-E942-94F0-7BA2903316AE}" vid="{27284D47-BCEB-F34D-81A0-5191A590313B}"/>
    </a:ext>
  </a:extLst>
</a:theme>
</file>

<file path=ppt/theme/theme2.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4F34B87B-9C7A-41AE-A6CB-48536223DFFD}"/>
    </a:ext>
  </a:extLst>
</a:theme>
</file>

<file path=ppt/theme/theme3.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1_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Master-PPT-template-reg-150th</Template>
  <TotalTime>146</TotalTime>
  <Words>2841</Words>
  <Application>Microsoft Macintosh PowerPoint</Application>
  <PresentationFormat>On-screen Show (4:3)</PresentationFormat>
  <Paragraphs>654</Paragraphs>
  <Slides>46</Slides>
  <Notes>7</Notes>
  <HiddenSlides>0</HiddenSlides>
  <MMClips>0</MMClips>
  <ScaleCrop>false</ScaleCrop>
  <HeadingPairs>
    <vt:vector size="6" baseType="variant">
      <vt:variant>
        <vt:lpstr>Theme</vt:lpstr>
      </vt:variant>
      <vt:variant>
        <vt:i4>4</vt:i4>
      </vt:variant>
      <vt:variant>
        <vt:lpstr>Embedded OLE Servers</vt:lpstr>
      </vt:variant>
      <vt:variant>
        <vt:i4>2</vt:i4>
      </vt:variant>
      <vt:variant>
        <vt:lpstr>Slide Titles</vt:lpstr>
      </vt:variant>
      <vt:variant>
        <vt:i4>46</vt:i4>
      </vt:variant>
    </vt:vector>
  </HeadingPairs>
  <TitlesOfParts>
    <vt:vector size="52" baseType="lpstr">
      <vt:lpstr>Office Theme</vt:lpstr>
      <vt:lpstr>Wisp</vt:lpstr>
      <vt:lpstr>Austin</vt:lpstr>
      <vt:lpstr>1_Austin</vt:lpstr>
      <vt:lpstr>Document</vt:lpstr>
      <vt:lpstr>Acrobat Document</vt:lpstr>
      <vt:lpstr>Check-In / Check-Out:  A Tier 2 Behavior Intervention</vt:lpstr>
      <vt:lpstr>Presentation Overview</vt:lpstr>
      <vt:lpstr>PowerPoint Presentation</vt:lpstr>
      <vt:lpstr>Need for Tier 2 Supports</vt:lpstr>
      <vt:lpstr>MTSS System (PBIS)</vt:lpstr>
      <vt:lpstr>What is CICO? </vt:lpstr>
      <vt:lpstr>PowerPoint Presentation</vt:lpstr>
      <vt:lpstr>Research Support</vt:lpstr>
      <vt:lpstr>Early Studies</vt:lpstr>
      <vt:lpstr>Single-Subject Design Research</vt:lpstr>
      <vt:lpstr>PowerPoint Presentation</vt:lpstr>
      <vt:lpstr>Group Designs</vt:lpstr>
      <vt:lpstr>Syntheses/Meta-analyses</vt:lpstr>
      <vt:lpstr>Evidence of Fidelity</vt:lpstr>
      <vt:lpstr>Evidence of Social Validity</vt:lpstr>
      <vt:lpstr>Implementing Standard CICO</vt:lpstr>
      <vt:lpstr>PowerPoint Presentation</vt:lpstr>
      <vt:lpstr>Five Core Daily Features </vt:lpstr>
      <vt:lpstr>Morning Check In</vt:lpstr>
      <vt:lpstr>PowerPoint Presentation</vt:lpstr>
      <vt:lpstr>Teacher Feedback</vt:lpstr>
      <vt:lpstr>Point Card for Middle School with “Split” Schedule</vt:lpstr>
      <vt:lpstr>PowerPoint Presentation</vt:lpstr>
      <vt:lpstr>PowerPoint Presentation</vt:lpstr>
      <vt:lpstr>Afternoon Check Out</vt:lpstr>
      <vt:lpstr>PowerPoint Presentation</vt:lpstr>
      <vt:lpstr>Notes on Developing a  Reinforcement System</vt:lpstr>
      <vt:lpstr>PowerPoint Presentation</vt:lpstr>
      <vt:lpstr>Kennedy Credit Card</vt:lpstr>
      <vt:lpstr>Kennedy Credit Card</vt:lpstr>
      <vt:lpstr>Home Feedback</vt:lpstr>
      <vt:lpstr>Plan for fading students off of the intervention</vt:lpstr>
      <vt:lpstr>Research-Based Modifications</vt:lpstr>
      <vt:lpstr>Peer-Mediated/Peer-Led</vt:lpstr>
      <vt:lpstr>Internalizing Behaviors and Social Skills</vt:lpstr>
      <vt:lpstr>Function-Based Modifications</vt:lpstr>
      <vt:lpstr>Mid-Day Check Up</vt:lpstr>
      <vt:lpstr>Team-Managed Full-Scale Implementation</vt:lpstr>
      <vt:lpstr>Readiness</vt:lpstr>
      <vt:lpstr>Training</vt:lpstr>
      <vt:lpstr>Data-based Decision Making</vt:lpstr>
      <vt:lpstr>Summary and Resources</vt:lpstr>
      <vt:lpstr>Key CICO Messages</vt:lpstr>
      <vt:lpstr>Resources</vt:lpstr>
      <vt:lpstr>Resources</vt:lpstr>
      <vt:lpstr>Thank you!  Questions?</vt:lpstr>
    </vt:vector>
  </TitlesOfParts>
  <Company>v</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Filter, Kevin J</dc:creator>
  <cp:lastModifiedBy>Karla Wells</cp:lastModifiedBy>
  <cp:revision>16</cp:revision>
  <dcterms:created xsi:type="dcterms:W3CDTF">2017-02-22T22:42:30Z</dcterms:created>
  <dcterms:modified xsi:type="dcterms:W3CDTF">2018-01-18T02:20:45Z</dcterms:modified>
</cp:coreProperties>
</file>